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theme/themeOverride1.xml" ContentType="application/vnd.openxmlformats-officedocument.themeOverr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theme/themeOverride2.xml" ContentType="application/vnd.openxmlformats-officedocument.themeOverr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theme/themeOverride3.xml" ContentType="application/vnd.openxmlformats-officedocument.themeOverr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theme/themeOverride4.xml" ContentType="application/vnd.openxmlformats-officedocument.themeOverrid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theme/themeOverride5.xml" ContentType="application/vnd.openxmlformats-officedocument.themeOverr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theme/themeOverride6.xml" ContentType="application/vnd.openxmlformats-officedocument.themeOverr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theme/themeOverride7.xml" ContentType="application/vnd.openxmlformats-officedocument.themeOverr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theme/themeOverride8.xml" ContentType="application/vnd.openxmlformats-officedocument.themeOverr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theme/themeOverride9.xml" ContentType="application/vnd.openxmlformats-officedocument.themeOverr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theme/themeOverride10.xml" ContentType="application/vnd.openxmlformats-officedocument.themeOverrid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theme/themeOverride11.xml" ContentType="application/vnd.openxmlformats-officedocument.themeOverrid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theme/themeOverride12.xml" ContentType="application/vnd.openxmlformats-officedocument.themeOverrid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theme/themeOverride13.xml" ContentType="application/vnd.openxmlformats-officedocument.themeOverrid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theme/themeOverride14.xml" ContentType="application/vnd.openxmlformats-officedocument.themeOverrid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theme/themeOverride15.xml" ContentType="application/vnd.openxmlformats-officedocument.themeOverrid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theme/themeOverride16.xml" ContentType="application/vnd.openxmlformats-officedocument.themeOverrid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theme/themeOverride17.xml" ContentType="application/vnd.openxmlformats-officedocument.themeOverr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theme/themeOverride18.xml" ContentType="application/vnd.openxmlformats-officedocument.themeOverr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theme/themeOverride19.xml" ContentType="application/vnd.openxmlformats-officedocument.themeOverrid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theme/themeOverride20.xml" ContentType="application/vnd.openxmlformats-officedocument.themeOverr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theme/themeOverride21.xml" ContentType="application/vnd.openxmlformats-officedocument.themeOverrid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theme/themeOverride22.xml" ContentType="application/vnd.openxmlformats-officedocument.themeOverrid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theme/themeOverride23.xml" ContentType="application/vnd.openxmlformats-officedocument.themeOverr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theme/themeOverride24.xml" ContentType="application/vnd.openxmlformats-officedocument.themeOverrid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theme/themeOverride25.xml" ContentType="application/vnd.openxmlformats-officedocument.themeOverrid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theme/themeOverride26.xml" ContentType="application/vnd.openxmlformats-officedocument.themeOverrid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theme/themeOverride27.xml" ContentType="application/vnd.openxmlformats-officedocument.themeOverrid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theme/themeOverride28.xml" ContentType="application/vnd.openxmlformats-officedocument.themeOverrid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theme/themeOverride29.xml" ContentType="application/vnd.openxmlformats-officedocument.themeOverrid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theme/themeOverride30.xml" ContentType="application/vnd.openxmlformats-officedocument.themeOverrid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theme/themeOverride31.xml" ContentType="application/vnd.openxmlformats-officedocument.themeOverrid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theme/themeOverride32.xml" ContentType="application/vnd.openxmlformats-officedocument.themeOverrid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theme/themeOverride33.xml" ContentType="application/vnd.openxmlformats-officedocument.themeOverrid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theme/themeOverride34.xml" ContentType="application/vnd.openxmlformats-officedocument.themeOverrid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theme/themeOverride35.xml" ContentType="application/vnd.openxmlformats-officedocument.themeOverrid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theme/themeOverride36.xml" ContentType="application/vnd.openxmlformats-officedocument.themeOverride+xml"/>
  <Override PartName="/ppt/charts/chart74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theme/themeOverride37.xml" ContentType="application/vnd.openxmlformats-officedocument.themeOverride+xml"/>
  <Override PartName="/ppt/charts/chart75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theme/themeOverride38.xml" ContentType="application/vnd.openxmlformats-officedocument.themeOverride+xml"/>
  <Override PartName="/ppt/charts/chart76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theme/themeOverride39.xml" ContentType="application/vnd.openxmlformats-officedocument.themeOverride+xml"/>
  <Override PartName="/ppt/charts/chart77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theme/themeOverride40.xml" ContentType="application/vnd.openxmlformats-officedocument.themeOverride+xml"/>
  <Override PartName="/ppt/charts/chart78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theme/themeOverride41.xml" ContentType="application/vnd.openxmlformats-officedocument.themeOverride+xml"/>
  <Override PartName="/ppt/charts/chart79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theme/themeOverride42.xml" ContentType="application/vnd.openxmlformats-officedocument.themeOverride+xml"/>
  <Override PartName="/ppt/charts/chart80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theme/themeOverride43.xml" ContentType="application/vnd.openxmlformats-officedocument.themeOverride+xml"/>
  <Override PartName="/ppt/charts/chart81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theme/themeOverride44.xml" ContentType="application/vnd.openxmlformats-officedocument.themeOverride+xml"/>
  <Override PartName="/ppt/charts/chart82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theme/themeOverride45.xml" ContentType="application/vnd.openxmlformats-officedocument.themeOverride+xml"/>
  <Override PartName="/ppt/charts/chart83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theme/themeOverride46.xml" ContentType="application/vnd.openxmlformats-officedocument.themeOverride+xml"/>
  <Override PartName="/ppt/charts/chart84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theme/themeOverride47.xml" ContentType="application/vnd.openxmlformats-officedocument.themeOverride+xml"/>
  <Override PartName="/ppt/charts/chart85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theme/themeOverride4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62" r:id="rId2"/>
    <p:sldId id="264" r:id="rId3"/>
    <p:sldId id="280" r:id="rId4"/>
    <p:sldId id="281" r:id="rId5"/>
    <p:sldId id="307" r:id="rId6"/>
    <p:sldId id="277" r:id="rId7"/>
    <p:sldId id="261" r:id="rId8"/>
    <p:sldId id="267" r:id="rId9"/>
    <p:sldId id="270" r:id="rId10"/>
    <p:sldId id="271" r:id="rId11"/>
    <p:sldId id="268" r:id="rId12"/>
    <p:sldId id="266" r:id="rId13"/>
    <p:sldId id="272" r:id="rId14"/>
    <p:sldId id="273" r:id="rId15"/>
    <p:sldId id="275" r:id="rId16"/>
    <p:sldId id="276" r:id="rId17"/>
    <p:sldId id="278" r:id="rId18"/>
    <p:sldId id="279" r:id="rId19"/>
    <p:sldId id="265" r:id="rId20"/>
    <p:sldId id="284" r:id="rId21"/>
    <p:sldId id="285" r:id="rId22"/>
    <p:sldId id="286" r:id="rId23"/>
    <p:sldId id="295" r:id="rId24"/>
    <p:sldId id="296" r:id="rId25"/>
    <p:sldId id="297" r:id="rId26"/>
    <p:sldId id="299" r:id="rId27"/>
    <p:sldId id="300" r:id="rId28"/>
    <p:sldId id="298" r:id="rId29"/>
    <p:sldId id="301" r:id="rId30"/>
    <p:sldId id="302" r:id="rId31"/>
    <p:sldId id="303" r:id="rId32"/>
    <p:sldId id="306" r:id="rId33"/>
    <p:sldId id="288" r:id="rId34"/>
    <p:sldId id="283" r:id="rId35"/>
    <p:sldId id="287" r:id="rId36"/>
    <p:sldId id="289" r:id="rId37"/>
    <p:sldId id="290" r:id="rId38"/>
    <p:sldId id="291" r:id="rId39"/>
    <p:sldId id="292" r:id="rId40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8.xml"/><Relationship Id="rId1" Type="http://schemas.microsoft.com/office/2011/relationships/chartStyle" Target="style38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9.xml"/><Relationship Id="rId1" Type="http://schemas.microsoft.com/office/2011/relationships/chartStyle" Target="style39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0.xml"/><Relationship Id="rId1" Type="http://schemas.microsoft.com/office/2011/relationships/chartStyle" Target="style40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1.xml"/><Relationship Id="rId1" Type="http://schemas.microsoft.com/office/2011/relationships/chartStyle" Target="style41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42.xml"/><Relationship Id="rId1" Type="http://schemas.microsoft.com/office/2011/relationships/chartStyle" Target="style42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43.xml"/><Relationship Id="rId1" Type="http://schemas.microsoft.com/office/2011/relationships/chartStyle" Target="style43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44.xml"/><Relationship Id="rId1" Type="http://schemas.microsoft.com/office/2011/relationships/chartStyle" Target="style44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45.xml"/><Relationship Id="rId1" Type="http://schemas.microsoft.com/office/2011/relationships/chartStyle" Target="style45.xml"/><Relationship Id="rId4" Type="http://schemas.openxmlformats.org/officeDocument/2006/relationships/package" Target="../embeddings/Microsoft_Excel_______5.xlsx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46.xml"/><Relationship Id="rId1" Type="http://schemas.microsoft.com/office/2011/relationships/chartStyle" Target="style46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47.xml"/><Relationship Id="rId1" Type="http://schemas.microsoft.com/office/2011/relationships/chartStyle" Target="style47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48.xml"/><Relationship Id="rId1" Type="http://schemas.microsoft.com/office/2011/relationships/chartStyle" Target="style48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49.xml"/><Relationship Id="rId1" Type="http://schemas.microsoft.com/office/2011/relationships/chartStyle" Target="style49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50.xml"/><Relationship Id="rId1" Type="http://schemas.microsoft.com/office/2011/relationships/chartStyle" Target="style50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51.xml"/><Relationship Id="rId1" Type="http://schemas.microsoft.com/office/2011/relationships/chartStyle" Target="style51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52.xml"/><Relationship Id="rId1" Type="http://schemas.microsoft.com/office/2011/relationships/chartStyle" Target="style52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53.xml"/><Relationship Id="rId1" Type="http://schemas.microsoft.com/office/2011/relationships/chartStyle" Target="style53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54.xml"/><Relationship Id="rId1" Type="http://schemas.microsoft.com/office/2011/relationships/chartStyle" Target="style54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55.xml"/><Relationship Id="rId1" Type="http://schemas.microsoft.com/office/2011/relationships/chartStyle" Target="style55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56.xml"/><Relationship Id="rId1" Type="http://schemas.microsoft.com/office/2011/relationships/chartStyle" Target="style56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57.xml"/><Relationship Id="rId1" Type="http://schemas.microsoft.com/office/2011/relationships/chartStyle" Target="style57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58.xml"/><Relationship Id="rId1" Type="http://schemas.microsoft.com/office/2011/relationships/chartStyle" Target="style58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59.xml"/><Relationship Id="rId1" Type="http://schemas.microsoft.com/office/2011/relationships/chartStyle" Target="style59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60.xml"/><Relationship Id="rId1" Type="http://schemas.microsoft.com/office/2011/relationships/chartStyle" Target="style60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61.xml"/><Relationship Id="rId1" Type="http://schemas.microsoft.com/office/2011/relationships/chartStyle" Target="style61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62.xml"/><Relationship Id="rId1" Type="http://schemas.microsoft.com/office/2011/relationships/chartStyle" Target="style62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63.xml"/><Relationship Id="rId1" Type="http://schemas.microsoft.com/office/2011/relationships/chartStyle" Target="style63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64.xml"/><Relationship Id="rId1" Type="http://schemas.microsoft.com/office/2011/relationships/chartStyle" Target="style64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65.xml"/><Relationship Id="rId1" Type="http://schemas.microsoft.com/office/2011/relationships/chartStyle" Target="style65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66.xml"/><Relationship Id="rId1" Type="http://schemas.microsoft.com/office/2011/relationships/chartStyle" Target="style66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67.xml"/><Relationship Id="rId1" Type="http://schemas.microsoft.com/office/2011/relationships/chartStyle" Target="style67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68.xml"/><Relationship Id="rId1" Type="http://schemas.microsoft.com/office/2011/relationships/chartStyle" Target="style68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69.xml"/><Relationship Id="rId1" Type="http://schemas.microsoft.com/office/2011/relationships/chartStyle" Target="style69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70.xml"/><Relationship Id="rId1" Type="http://schemas.microsoft.com/office/2011/relationships/chartStyle" Target="style70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71.xml"/><Relationship Id="rId1" Type="http://schemas.microsoft.com/office/2011/relationships/chartStyle" Target="style71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72.xml"/><Relationship Id="rId1" Type="http://schemas.microsoft.com/office/2011/relationships/chartStyle" Target="style72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6.xml"/><Relationship Id="rId2" Type="http://schemas.microsoft.com/office/2011/relationships/chartColorStyle" Target="colors73.xml"/><Relationship Id="rId1" Type="http://schemas.microsoft.com/office/2011/relationships/chartStyle" Target="style73.xml"/><Relationship Id="rId4" Type="http://schemas.openxmlformats.org/officeDocument/2006/relationships/package" Target="../embeddings/Microsoft_Excel_______6.xlsx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7.xml"/><Relationship Id="rId2" Type="http://schemas.microsoft.com/office/2011/relationships/chartColorStyle" Target="colors74.xml"/><Relationship Id="rId1" Type="http://schemas.microsoft.com/office/2011/relationships/chartStyle" Target="style74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8.xml"/><Relationship Id="rId2" Type="http://schemas.microsoft.com/office/2011/relationships/chartColorStyle" Target="colors75.xml"/><Relationship Id="rId1" Type="http://schemas.microsoft.com/office/2011/relationships/chartStyle" Target="style75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9.xml"/><Relationship Id="rId2" Type="http://schemas.microsoft.com/office/2011/relationships/chartColorStyle" Target="colors76.xml"/><Relationship Id="rId1" Type="http://schemas.microsoft.com/office/2011/relationships/chartStyle" Target="style76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0.xml"/><Relationship Id="rId2" Type="http://schemas.microsoft.com/office/2011/relationships/chartColorStyle" Target="colors77.xml"/><Relationship Id="rId1" Type="http://schemas.microsoft.com/office/2011/relationships/chartStyle" Target="style77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1.xml"/><Relationship Id="rId2" Type="http://schemas.microsoft.com/office/2011/relationships/chartColorStyle" Target="colors78.xml"/><Relationship Id="rId1" Type="http://schemas.microsoft.com/office/2011/relationships/chartStyle" Target="style78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2.xml"/><Relationship Id="rId2" Type="http://schemas.microsoft.com/office/2011/relationships/chartColorStyle" Target="colors79.xml"/><Relationship Id="rId1" Type="http://schemas.microsoft.com/office/2011/relationships/chartStyle" Target="style79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3.xml"/><Relationship Id="rId2" Type="http://schemas.microsoft.com/office/2011/relationships/chartColorStyle" Target="colors80.xml"/><Relationship Id="rId1" Type="http://schemas.microsoft.com/office/2011/relationships/chartStyle" Target="style80.xml"/><Relationship Id="rId4" Type="http://schemas.openxmlformats.org/officeDocument/2006/relationships/package" Target="../embeddings/Microsoft_Excel_______7.xlsx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4.xml"/><Relationship Id="rId2" Type="http://schemas.microsoft.com/office/2011/relationships/chartColorStyle" Target="colors81.xml"/><Relationship Id="rId1" Type="http://schemas.microsoft.com/office/2011/relationships/chartStyle" Target="style81.xml"/><Relationship Id="rId4" Type="http://schemas.openxmlformats.org/officeDocument/2006/relationships/package" Target="../embeddings/Microsoft_Excel_______8.xlsx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5.xml"/><Relationship Id="rId2" Type="http://schemas.microsoft.com/office/2011/relationships/chartColorStyle" Target="colors82.xml"/><Relationship Id="rId1" Type="http://schemas.microsoft.com/office/2011/relationships/chartStyle" Target="style82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6.xml"/><Relationship Id="rId2" Type="http://schemas.microsoft.com/office/2011/relationships/chartColorStyle" Target="colors83.xml"/><Relationship Id="rId1" Type="http://schemas.microsoft.com/office/2011/relationships/chartStyle" Target="style83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7.xml"/><Relationship Id="rId2" Type="http://schemas.microsoft.com/office/2011/relationships/chartColorStyle" Target="colors84.xml"/><Relationship Id="rId1" Type="http://schemas.microsoft.com/office/2011/relationships/chartStyle" Target="style84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8.xml"/><Relationship Id="rId2" Type="http://schemas.microsoft.com/office/2011/relationships/chartColorStyle" Target="colors85.xml"/><Relationship Id="rId1" Type="http://schemas.microsoft.com/office/2011/relationships/chartStyle" Target="style85.xml"/><Relationship Id="rId4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sv00011\public\&#36664;&#36865;&#27231;&#12539;&#24314;&#27231;&#20107;&#26989;&#37096;&#38272;\&#24314;&#35373;&#27231;&#26800;&#20107;&#26989;&#26412;&#37096;\&#24314;&#27231;&#36009;&#22770;&#20107;&#26989;&#31532;&#20108;&#37096;\&#31532;&#19977;&#12481;&#12540;&#12512;(Linder)\08.&#12458;&#12506;&#12524;&#12540;&#12471;&#12519;&#12531;\02.&#12524;&#12531;&#12479;&#12523;&#38306;&#36899;\202005%20&#12524;&#12531;&#12479;&#12523;&#20998;&#26512;\11&#26376;&#26356;&#26032;&#20998;\20201208&#12304;202011UPDATE&#12305;Linder%20Rental%20Operation%20Analysis%20detai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2"/>
          <c:order val="0"/>
          <c:tx>
            <c:strRef>
              <c:f>'Summary (K-Rents)'!$B$16:$C$16</c:f>
              <c:strCache>
                <c:ptCount val="2"/>
                <c:pt idx="0">
                  <c:v>On rent</c:v>
                </c:pt>
              </c:strCache>
            </c:strRef>
          </c:tx>
          <c:spPr>
            <a:solidFill>
              <a:srgbClr val="3399FF"/>
            </a:solidFill>
            <a:ln>
              <a:noFill/>
            </a:ln>
            <a:effectLst/>
          </c:spPr>
          <c:invertIfNegative val="0"/>
          <c:cat>
            <c:strRef>
              <c:f>'Summary (K-Rents)'!$D$2:$AD$3</c:f>
              <c:strCache>
                <c:ptCount val="23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</c:strCache>
            </c:strRef>
          </c:cat>
          <c:val>
            <c:numRef>
              <c:f>'Summary (K-Rents)'!$D$16:$AD$16</c:f>
              <c:numCache>
                <c:formatCode>General</c:formatCode>
                <c:ptCount val="23"/>
                <c:pt idx="0">
                  <c:v>272</c:v>
                </c:pt>
                <c:pt idx="1">
                  <c:v>244.99999999999997</c:v>
                </c:pt>
                <c:pt idx="2">
                  <c:v>245</c:v>
                </c:pt>
                <c:pt idx="3">
                  <c:v>253</c:v>
                </c:pt>
                <c:pt idx="4">
                  <c:v>226</c:v>
                </c:pt>
                <c:pt idx="5">
                  <c:v>223</c:v>
                </c:pt>
                <c:pt idx="6">
                  <c:v>226.00000000000003</c:v>
                </c:pt>
                <c:pt idx="7">
                  <c:v>231</c:v>
                </c:pt>
                <c:pt idx="8">
                  <c:v>247.00000000000003</c:v>
                </c:pt>
                <c:pt idx="9">
                  <c:v>231</c:v>
                </c:pt>
                <c:pt idx="10">
                  <c:v>211</c:v>
                </c:pt>
                <c:pt idx="11">
                  <c:v>193</c:v>
                </c:pt>
                <c:pt idx="12">
                  <c:v>195</c:v>
                </c:pt>
                <c:pt idx="13">
                  <c:v>181</c:v>
                </c:pt>
                <c:pt idx="14">
                  <c:v>174</c:v>
                </c:pt>
                <c:pt idx="15">
                  <c:v>167</c:v>
                </c:pt>
                <c:pt idx="16">
                  <c:v>171</c:v>
                </c:pt>
                <c:pt idx="17">
                  <c:v>145</c:v>
                </c:pt>
                <c:pt idx="18">
                  <c:v>148</c:v>
                </c:pt>
                <c:pt idx="19">
                  <c:v>154</c:v>
                </c:pt>
                <c:pt idx="20" formatCode="#,##0_);[Red]\(#,##0\)">
                  <c:v>163.98400000000001</c:v>
                </c:pt>
                <c:pt idx="21">
                  <c:v>157</c:v>
                </c:pt>
                <c:pt idx="22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A-4F5E-9FD7-C77362B2BD52}"/>
            </c:ext>
          </c:extLst>
        </c:ser>
        <c:ser>
          <c:idx val="13"/>
          <c:order val="1"/>
          <c:tx>
            <c:strRef>
              <c:f>'Summary (K-Rents)'!$B$17:$C$17</c:f>
              <c:strCache>
                <c:ptCount val="2"/>
                <c:pt idx="0">
                  <c:v>Yard+others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'Summary (K-Rents)'!$D$2:$AD$3</c:f>
              <c:strCache>
                <c:ptCount val="23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</c:strCache>
            </c:strRef>
          </c:cat>
          <c:val>
            <c:numRef>
              <c:f>'Summary (K-Rents)'!$D$17:$AD$17</c:f>
              <c:numCache>
                <c:formatCode>General</c:formatCode>
                <c:ptCount val="23"/>
                <c:pt idx="0">
                  <c:v>165</c:v>
                </c:pt>
                <c:pt idx="1">
                  <c:v>169.00000000000003</c:v>
                </c:pt>
                <c:pt idx="2">
                  <c:v>130</c:v>
                </c:pt>
                <c:pt idx="3">
                  <c:v>104</c:v>
                </c:pt>
                <c:pt idx="4">
                  <c:v>143</c:v>
                </c:pt>
                <c:pt idx="5">
                  <c:v>162</c:v>
                </c:pt>
                <c:pt idx="6">
                  <c:v>167.99999999999997</c:v>
                </c:pt>
                <c:pt idx="7">
                  <c:v>158</c:v>
                </c:pt>
                <c:pt idx="8">
                  <c:v>153.99999999999997</c:v>
                </c:pt>
                <c:pt idx="9">
                  <c:v>203</c:v>
                </c:pt>
                <c:pt idx="10">
                  <c:v>233</c:v>
                </c:pt>
                <c:pt idx="11">
                  <c:v>242</c:v>
                </c:pt>
                <c:pt idx="12">
                  <c:v>230</c:v>
                </c:pt>
                <c:pt idx="13">
                  <c:v>219</c:v>
                </c:pt>
                <c:pt idx="14">
                  <c:v>223</c:v>
                </c:pt>
                <c:pt idx="15">
                  <c:v>214</c:v>
                </c:pt>
                <c:pt idx="16">
                  <c:v>197</c:v>
                </c:pt>
                <c:pt idx="17">
                  <c:v>212</c:v>
                </c:pt>
                <c:pt idx="18">
                  <c:v>195</c:v>
                </c:pt>
                <c:pt idx="19">
                  <c:v>155</c:v>
                </c:pt>
                <c:pt idx="20" formatCode="#,##0_);[Red]\(#,##0\)">
                  <c:v>132.01599999999999</c:v>
                </c:pt>
                <c:pt idx="21">
                  <c:v>119</c:v>
                </c:pt>
                <c:pt idx="22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0A-4F5E-9FD7-C77362B2B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773678680"/>
        <c:axId val="773678024"/>
      </c:barChart>
      <c:lineChart>
        <c:grouping val="standard"/>
        <c:varyColors val="0"/>
        <c:ser>
          <c:idx val="0"/>
          <c:order val="2"/>
          <c:tx>
            <c:strRef>
              <c:f>'Summary (K-Rents)'!$B$9</c:f>
              <c:strCache>
                <c:ptCount val="1"/>
                <c:pt idx="0">
                  <c:v>Utilization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900" b="0" i="0" u="none" strike="noStrike" kern="1200" baseline="0">
                    <a:solidFill>
                      <a:srgbClr val="3399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'Summary (K-Rents)'!$D$9:$AD$9</c:f>
              <c:numCache>
                <c:formatCode>0%</c:formatCode>
                <c:ptCount val="23"/>
                <c:pt idx="0">
                  <c:v>0.62242562929061784</c:v>
                </c:pt>
                <c:pt idx="1">
                  <c:v>0.59178743961352653</c:v>
                </c:pt>
                <c:pt idx="2">
                  <c:v>0.65333333333333332</c:v>
                </c:pt>
                <c:pt idx="3">
                  <c:v>0.70868347338935578</c:v>
                </c:pt>
                <c:pt idx="4">
                  <c:v>0.61246612466124661</c:v>
                </c:pt>
                <c:pt idx="5">
                  <c:v>0.57922077922077919</c:v>
                </c:pt>
                <c:pt idx="6">
                  <c:v>0.57360406091370564</c:v>
                </c:pt>
                <c:pt idx="7">
                  <c:v>0.59383033419023135</c:v>
                </c:pt>
                <c:pt idx="8">
                  <c:v>0.61596009975062349</c:v>
                </c:pt>
                <c:pt idx="9">
                  <c:v>0.532258064516129</c:v>
                </c:pt>
                <c:pt idx="10">
                  <c:v>0.4752252252252252</c:v>
                </c:pt>
                <c:pt idx="11">
                  <c:v>0.44367816091954021</c:v>
                </c:pt>
                <c:pt idx="12">
                  <c:v>0.45882352941176469</c:v>
                </c:pt>
                <c:pt idx="13">
                  <c:v>0.45250000000000001</c:v>
                </c:pt>
                <c:pt idx="14">
                  <c:v>0.43828715365239296</c:v>
                </c:pt>
                <c:pt idx="15">
                  <c:v>0.43832020997375326</c:v>
                </c:pt>
                <c:pt idx="16">
                  <c:v>0.46467391304347827</c:v>
                </c:pt>
                <c:pt idx="17">
                  <c:v>0.4061624649859944</c:v>
                </c:pt>
                <c:pt idx="18">
                  <c:v>0.43148688046647232</c:v>
                </c:pt>
                <c:pt idx="19">
                  <c:v>0.49838187702265374</c:v>
                </c:pt>
                <c:pt idx="20">
                  <c:v>0.55400000000000005</c:v>
                </c:pt>
                <c:pt idx="21">
                  <c:v>0.5688405797101449</c:v>
                </c:pt>
                <c:pt idx="22">
                  <c:v>0.61003861003861004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0A-4F5E-9FD7-C77362B2B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0287592"/>
        <c:axId val="780283328"/>
      </c:lineChart>
      <c:catAx>
        <c:axId val="773678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73678024"/>
        <c:crosses val="autoZero"/>
        <c:auto val="1"/>
        <c:lblAlgn val="ctr"/>
        <c:lblOffset val="100"/>
        <c:noMultiLvlLbl val="0"/>
      </c:catAx>
      <c:valAx>
        <c:axId val="773678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73678680"/>
        <c:crosses val="autoZero"/>
        <c:crossBetween val="between"/>
      </c:valAx>
      <c:valAx>
        <c:axId val="780283328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80287592"/>
        <c:crosses val="max"/>
        <c:crossBetween val="between"/>
      </c:valAx>
      <c:catAx>
        <c:axId val="780287592"/>
        <c:scaling>
          <c:orientation val="minMax"/>
        </c:scaling>
        <c:delete val="1"/>
        <c:axPos val="b"/>
        <c:majorTickMark val="out"/>
        <c:minorTickMark val="none"/>
        <c:tickLblPos val="nextTo"/>
        <c:crossAx val="7802833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554940893747375"/>
          <c:y val="2.5000000000000001E-2"/>
          <c:w val="0.52849384090248397"/>
          <c:h val="7.21482939632545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eiryo UI" panose="020B0604030504040204" pitchFamily="50" charset="-128"/>
          <a:ea typeface="Meiryo UI" panose="020B0604030504040204" pitchFamily="50" charset="-128"/>
        </a:defRPr>
      </a:pPr>
      <a:endParaRPr lang="ja-JP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(K-Rents)'!$C$20</c:f>
          <c:strCache>
            <c:ptCount val="1"/>
            <c:pt idx="0">
              <c:v>D65PX-18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(K-Rents)'!$C$84</c:f>
              <c:strCache>
                <c:ptCount val="1"/>
                <c:pt idx="0">
                  <c:v>D65PX-18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0C-4130-8D26-9CACD9682A1E}"/>
              </c:ext>
            </c:extLst>
          </c:dPt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0C-4130-8D26-9CACD9682A1E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0C-4130-8D26-9CACD9682A1E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0C-4130-8D26-9CACD9682A1E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0C-4130-8D26-9CACD9682A1E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40C-4130-8D26-9CACD9682A1E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40C-4130-8D26-9CACD9682A1E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(K-Rents)'!$D$84:$AE$84</c:f>
              <c:numCache>
                <c:formatCode>#,##0_ ;[Red]\-#,##0\ </c:formatCode>
                <c:ptCount val="24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  <c:pt idx="20">
                  <c:v>8</c:v>
                </c:pt>
                <c:pt idx="21">
                  <c:v>7</c:v>
                </c:pt>
                <c:pt idx="22">
                  <c:v>5</c:v>
                </c:pt>
                <c:pt idx="2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40C-4130-8D26-9CACD9682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(K-Rents)'!$C$20</c:f>
              <c:strCache>
                <c:ptCount val="1"/>
                <c:pt idx="0">
                  <c:v>D65PX-18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(K-Rents)'!$D$20:$AE$20</c:f>
              <c:numCache>
                <c:formatCode>0%</c:formatCode>
                <c:ptCount val="24"/>
                <c:pt idx="0">
                  <c:v>0.58333333333333337</c:v>
                </c:pt>
                <c:pt idx="1">
                  <c:v>0.41666666666666669</c:v>
                </c:pt>
                <c:pt idx="2">
                  <c:v>0.16666666666666666</c:v>
                </c:pt>
                <c:pt idx="3">
                  <c:v>0.18181818181818182</c:v>
                </c:pt>
                <c:pt idx="4">
                  <c:v>0.27272727272727271</c:v>
                </c:pt>
                <c:pt idx="5">
                  <c:v>0.45454545454545453</c:v>
                </c:pt>
                <c:pt idx="6">
                  <c:v>0.18181818181818182</c:v>
                </c:pt>
                <c:pt idx="7">
                  <c:v>9.0909090909090912E-2</c:v>
                </c:pt>
                <c:pt idx="8">
                  <c:v>0.2</c:v>
                </c:pt>
                <c:pt idx="9">
                  <c:v>0.4</c:v>
                </c:pt>
                <c:pt idx="10">
                  <c:v>0.1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0.22222222222222221</c:v>
                </c:pt>
                <c:pt idx="15">
                  <c:v>0.22222222222222221</c:v>
                </c:pt>
                <c:pt idx="16">
                  <c:v>0.22222222222222221</c:v>
                </c:pt>
                <c:pt idx="17">
                  <c:v>0.22222222222222221</c:v>
                </c:pt>
                <c:pt idx="18">
                  <c:v>0.33333333333333331</c:v>
                </c:pt>
                <c:pt idx="19">
                  <c:v>0.375</c:v>
                </c:pt>
                <c:pt idx="20">
                  <c:v>0.125</c:v>
                </c:pt>
                <c:pt idx="21">
                  <c:v>0.42857142857142855</c:v>
                </c:pt>
                <c:pt idx="22">
                  <c:v>0.2</c:v>
                </c:pt>
                <c:pt idx="23">
                  <c:v>0.16666666666666666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40C-4130-8D26-9CACD9682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(K-Rents)'!$C$21</c:f>
          <c:strCache>
            <c:ptCount val="1"/>
            <c:pt idx="0">
              <c:v>HM300-3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(K-Rents)'!$C$86</c:f>
              <c:strCache>
                <c:ptCount val="1"/>
                <c:pt idx="0">
                  <c:v>HM300-3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(K-Rents)'!$D$86:$AE$86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E4-4FF6-86E0-FF73189BA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(K-Rents)'!$C$21</c:f>
              <c:strCache>
                <c:ptCount val="1"/>
                <c:pt idx="0">
                  <c:v>HM300-3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(K-Rents)'!$D$21:$AE$21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E4-4FF6-86E0-FF73189BA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(K-Rents)'!$C$22</c:f>
          <c:strCache>
            <c:ptCount val="1"/>
            <c:pt idx="0">
              <c:v>HM300-5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(K-Rents)'!$C$87</c:f>
              <c:strCache>
                <c:ptCount val="1"/>
                <c:pt idx="0">
                  <c:v>HM300-5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(K-Rents)'!$D$87:$AE$87</c:f>
              <c:numCache>
                <c:formatCode>#,##0_ ;[Red]\-#,##0\ </c:formatCode>
                <c:ptCount val="24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F-4BBE-822A-4E1D35D03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(K-Rents)'!$C$22</c:f>
              <c:strCache>
                <c:ptCount val="1"/>
                <c:pt idx="0">
                  <c:v>HM300-5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(K-Rents)'!$D$22:$AE$22</c:f>
              <c:numCache>
                <c:formatCode>0%</c:formatCode>
                <c:ptCount val="24"/>
                <c:pt idx="0">
                  <c:v>1</c:v>
                </c:pt>
                <c:pt idx="1">
                  <c:v>0.5</c:v>
                </c:pt>
                <c:pt idx="2">
                  <c:v>1</c:v>
                </c:pt>
                <c:pt idx="3">
                  <c:v>0.66666666666666663</c:v>
                </c:pt>
                <c:pt idx="4">
                  <c:v>0.33333333333333331</c:v>
                </c:pt>
                <c:pt idx="5">
                  <c:v>0.66666666666666663</c:v>
                </c:pt>
                <c:pt idx="6">
                  <c:v>0.33333333333333331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0.33333333333333331</c:v>
                </c:pt>
                <c:pt idx="11">
                  <c:v>1</c:v>
                </c:pt>
                <c:pt idx="12">
                  <c:v>0.33333333333333331</c:v>
                </c:pt>
                <c:pt idx="13">
                  <c:v>0.33333333333333331</c:v>
                </c:pt>
                <c:pt idx="14">
                  <c:v>0.33333333333333331</c:v>
                </c:pt>
                <c:pt idx="15">
                  <c:v>1</c:v>
                </c:pt>
                <c:pt idx="16">
                  <c:v>1</c:v>
                </c:pt>
                <c:pt idx="17">
                  <c:v>0.33333333333333331</c:v>
                </c:pt>
                <c:pt idx="18">
                  <c:v>0.33333333333333331</c:v>
                </c:pt>
                <c:pt idx="19">
                  <c:v>0.66666666666666663</c:v>
                </c:pt>
                <c:pt idx="20">
                  <c:v>0</c:v>
                </c:pt>
                <c:pt idx="21">
                  <c:v>0.5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6F-4BBE-822A-4E1D35D03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(K-Rents)'!$C$23</c:f>
          <c:strCache>
            <c:ptCount val="1"/>
            <c:pt idx="0">
              <c:v>HM400-3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(K-Rents)'!$C$88</c:f>
              <c:strCache>
                <c:ptCount val="1"/>
                <c:pt idx="0">
                  <c:v>HM400-3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(K-Rents)'!$D$2:$S$2</c:f>
              <c:strCache>
                <c:ptCount val="16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</c:strCache>
            </c:strRef>
          </c:cat>
          <c:val>
            <c:numRef>
              <c:f>'Analysis (K-Rents)'!$D$88:$AE$88</c:f>
              <c:numCache>
                <c:formatCode>#,##0_ ;[Red]\-#,##0\ </c:formatCode>
                <c:ptCount val="24"/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D2-4628-9958-4D528BCEA2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(K-Rents)'!$C$23</c:f>
              <c:strCache>
                <c:ptCount val="1"/>
                <c:pt idx="0">
                  <c:v>HM400-3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(K-Rents)'!$D$23:$AE$23</c:f>
              <c:numCache>
                <c:formatCode>0%</c:formatCode>
                <c:ptCount val="24"/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2-4628-9958-4D528BCEA2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(K-Rents)'!$C$24</c:f>
          <c:strCache>
            <c:ptCount val="1"/>
            <c:pt idx="0">
              <c:v>HM400-5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(K-Rents)'!$C$89</c:f>
              <c:strCache>
                <c:ptCount val="1"/>
                <c:pt idx="0">
                  <c:v>HM400-5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(K-Rents)'!$D$89:$AE$89</c:f>
              <c:numCache>
                <c:formatCode>#,##0_ ;[Red]\-#,##0\ </c:formatCode>
                <c:ptCount val="24"/>
                <c:pt idx="0">
                  <c:v>8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6</c:v>
                </c:pt>
                <c:pt idx="11">
                  <c:v>6</c:v>
                </c:pt>
                <c:pt idx="12">
                  <c:v>5</c:v>
                </c:pt>
                <c:pt idx="13">
                  <c:v>5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7-4DA5-A220-B3D4D02C8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(K-Rents)'!$C$24</c:f>
              <c:strCache>
                <c:ptCount val="1"/>
                <c:pt idx="0">
                  <c:v>HM400-5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(K-Rents)'!$D$24:$AE$24</c:f>
              <c:numCache>
                <c:formatCode>0%</c:formatCode>
                <c:ptCount val="24"/>
                <c:pt idx="0">
                  <c:v>0.75</c:v>
                </c:pt>
                <c:pt idx="1">
                  <c:v>0.5714285714285714</c:v>
                </c:pt>
                <c:pt idx="2">
                  <c:v>0.5714285714285714</c:v>
                </c:pt>
                <c:pt idx="3">
                  <c:v>0.8571428571428571</c:v>
                </c:pt>
                <c:pt idx="4">
                  <c:v>0.8571428571428571</c:v>
                </c:pt>
                <c:pt idx="5">
                  <c:v>0.7142857142857143</c:v>
                </c:pt>
                <c:pt idx="6">
                  <c:v>0.7142857142857143</c:v>
                </c:pt>
                <c:pt idx="7">
                  <c:v>0.42857142857142855</c:v>
                </c:pt>
                <c:pt idx="8">
                  <c:v>0.7142857142857143</c:v>
                </c:pt>
                <c:pt idx="9">
                  <c:v>0.5714285714285714</c:v>
                </c:pt>
                <c:pt idx="10">
                  <c:v>0.83333333333333337</c:v>
                </c:pt>
                <c:pt idx="11">
                  <c:v>1</c:v>
                </c:pt>
                <c:pt idx="12">
                  <c:v>0.8</c:v>
                </c:pt>
                <c:pt idx="13">
                  <c:v>1</c:v>
                </c:pt>
                <c:pt idx="14">
                  <c:v>0.75</c:v>
                </c:pt>
                <c:pt idx="15">
                  <c:v>0.75</c:v>
                </c:pt>
                <c:pt idx="16">
                  <c:v>0.75</c:v>
                </c:pt>
                <c:pt idx="17">
                  <c:v>0.75</c:v>
                </c:pt>
                <c:pt idx="18">
                  <c:v>0.75</c:v>
                </c:pt>
                <c:pt idx="19">
                  <c:v>0.5</c:v>
                </c:pt>
                <c:pt idx="20">
                  <c:v>0.25</c:v>
                </c:pt>
                <c:pt idx="21">
                  <c:v>0.25</c:v>
                </c:pt>
                <c:pt idx="22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07-4DA5-A220-B3D4D02C8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(K-Rents)'!$C$25</c:f>
          <c:strCache>
            <c:ptCount val="1"/>
            <c:pt idx="0">
              <c:v>PC138USLC-11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(K-Rents)'!$C$90</c:f>
              <c:strCache>
                <c:ptCount val="1"/>
                <c:pt idx="0">
                  <c:v>PC138USLC-11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(K-Rents)'!$D$90:$AF$90</c:f>
              <c:numCache>
                <c:formatCode>#,##0_ ;[Red]\-#,##0\ </c:formatCode>
                <c:ptCount val="24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18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17</c:v>
                </c:pt>
                <c:pt idx="14">
                  <c:v>17</c:v>
                </c:pt>
                <c:pt idx="15">
                  <c:v>16</c:v>
                </c:pt>
                <c:pt idx="16">
                  <c:v>15</c:v>
                </c:pt>
                <c:pt idx="17">
                  <c:v>14</c:v>
                </c:pt>
                <c:pt idx="18">
                  <c:v>14</c:v>
                </c:pt>
                <c:pt idx="19">
                  <c:v>13</c:v>
                </c:pt>
                <c:pt idx="20">
                  <c:v>13</c:v>
                </c:pt>
                <c:pt idx="21">
                  <c:v>11</c:v>
                </c:pt>
                <c:pt idx="2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3D-4D21-A783-63FCD213E2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(K-Rents)'!$C$25</c:f>
              <c:strCache>
                <c:ptCount val="1"/>
                <c:pt idx="0">
                  <c:v>PC138USLC-11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(K-Rents)'!$D$25:$AF$25</c:f>
              <c:numCache>
                <c:formatCode>0%</c:formatCode>
                <c:ptCount val="24"/>
                <c:pt idx="0">
                  <c:v>0.70588235294117652</c:v>
                </c:pt>
                <c:pt idx="1">
                  <c:v>0.6470588235294118</c:v>
                </c:pt>
                <c:pt idx="2">
                  <c:v>0.70588235294117652</c:v>
                </c:pt>
                <c:pt idx="3">
                  <c:v>0.82352941176470584</c:v>
                </c:pt>
                <c:pt idx="4">
                  <c:v>0.6470588235294118</c:v>
                </c:pt>
                <c:pt idx="5">
                  <c:v>0.47058823529411764</c:v>
                </c:pt>
                <c:pt idx="6">
                  <c:v>0.5</c:v>
                </c:pt>
                <c:pt idx="7">
                  <c:v>0.5625</c:v>
                </c:pt>
                <c:pt idx="8">
                  <c:v>0.8125</c:v>
                </c:pt>
                <c:pt idx="9">
                  <c:v>0.66666666666666663</c:v>
                </c:pt>
                <c:pt idx="10">
                  <c:v>0.57894736842105265</c:v>
                </c:pt>
                <c:pt idx="11">
                  <c:v>0.42105263157894735</c:v>
                </c:pt>
                <c:pt idx="12">
                  <c:v>0.47368421052631576</c:v>
                </c:pt>
                <c:pt idx="13">
                  <c:v>0.35294117647058826</c:v>
                </c:pt>
                <c:pt idx="14">
                  <c:v>0.29411764705882354</c:v>
                </c:pt>
                <c:pt idx="15">
                  <c:v>0.3125</c:v>
                </c:pt>
                <c:pt idx="16">
                  <c:v>0.33333333333333331</c:v>
                </c:pt>
                <c:pt idx="17">
                  <c:v>0.42857142857142855</c:v>
                </c:pt>
                <c:pt idx="18">
                  <c:v>0.35714285714285715</c:v>
                </c:pt>
                <c:pt idx="19">
                  <c:v>0.30769230769230771</c:v>
                </c:pt>
                <c:pt idx="20">
                  <c:v>0.38461538461538464</c:v>
                </c:pt>
                <c:pt idx="21">
                  <c:v>0.27272727272727271</c:v>
                </c:pt>
                <c:pt idx="22">
                  <c:v>0.36363636363636365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3D-4D21-A783-63FCD213E2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(K-Rents)'!$C$26</c:f>
          <c:strCache>
            <c:ptCount val="1"/>
            <c:pt idx="0">
              <c:v>PC170LC-11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(K-Rents)'!$C$92</c:f>
              <c:strCache>
                <c:ptCount val="1"/>
                <c:pt idx="0">
                  <c:v>PC170LC-11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'Analysis (K-Rents)'!$D$92:$AE$92</c:f>
              <c:numCache>
                <c:formatCode>#,##0_ ;[Red]\-#,##0\ </c:formatCode>
                <c:ptCount val="24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4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E5-4DFF-B7C2-E1837B2AD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(K-Rents)'!$C$26</c:f>
              <c:strCache>
                <c:ptCount val="1"/>
                <c:pt idx="0">
                  <c:v>PC170LC-11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(K-Rents)'!$D$26:$AE$26</c:f>
              <c:numCache>
                <c:formatCode>0%</c:formatCode>
                <c:ptCount val="24"/>
                <c:pt idx="0">
                  <c:v>0.66666666666666663</c:v>
                </c:pt>
                <c:pt idx="1">
                  <c:v>0.5</c:v>
                </c:pt>
                <c:pt idx="2">
                  <c:v>1</c:v>
                </c:pt>
                <c:pt idx="3">
                  <c:v>0.6</c:v>
                </c:pt>
                <c:pt idx="4">
                  <c:v>0.6</c:v>
                </c:pt>
                <c:pt idx="5">
                  <c:v>0.4</c:v>
                </c:pt>
                <c:pt idx="6">
                  <c:v>0.6</c:v>
                </c:pt>
                <c:pt idx="7">
                  <c:v>0.2</c:v>
                </c:pt>
                <c:pt idx="8">
                  <c:v>0.4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0.4</c:v>
                </c:pt>
                <c:pt idx="13">
                  <c:v>0.4</c:v>
                </c:pt>
                <c:pt idx="14">
                  <c:v>0.25</c:v>
                </c:pt>
                <c:pt idx="15">
                  <c:v>0.66666666666666663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E5-4DFF-B7C2-E1837B2AD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(K-Rents)'!$C$27</c:f>
          <c:strCache>
            <c:ptCount val="1"/>
            <c:pt idx="0">
              <c:v>PC210LC-11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(K-Rents)'!$C$93</c:f>
              <c:strCache>
                <c:ptCount val="1"/>
                <c:pt idx="0">
                  <c:v>PC210LC-11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E-4FD1-8188-3D5750DFB39A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(K-Rents)'!$D$93:$AE$93</c:f>
              <c:numCache>
                <c:formatCode>#,##0_ ;[Red]\-#,##0\ </c:formatCode>
                <c:ptCount val="24"/>
                <c:pt idx="0">
                  <c:v>17</c:v>
                </c:pt>
                <c:pt idx="1">
                  <c:v>17</c:v>
                </c:pt>
                <c:pt idx="2">
                  <c:v>13</c:v>
                </c:pt>
                <c:pt idx="3">
                  <c:v>13</c:v>
                </c:pt>
                <c:pt idx="4">
                  <c:v>12</c:v>
                </c:pt>
                <c:pt idx="5">
                  <c:v>13</c:v>
                </c:pt>
                <c:pt idx="6">
                  <c:v>23</c:v>
                </c:pt>
                <c:pt idx="7">
                  <c:v>25</c:v>
                </c:pt>
                <c:pt idx="8">
                  <c:v>32</c:v>
                </c:pt>
                <c:pt idx="9">
                  <c:v>39</c:v>
                </c:pt>
                <c:pt idx="10">
                  <c:v>39</c:v>
                </c:pt>
                <c:pt idx="11">
                  <c:v>38</c:v>
                </c:pt>
                <c:pt idx="12">
                  <c:v>38</c:v>
                </c:pt>
                <c:pt idx="13">
                  <c:v>35</c:v>
                </c:pt>
                <c:pt idx="14">
                  <c:v>30</c:v>
                </c:pt>
                <c:pt idx="15">
                  <c:v>29</c:v>
                </c:pt>
                <c:pt idx="16">
                  <c:v>27</c:v>
                </c:pt>
                <c:pt idx="17">
                  <c:v>25</c:v>
                </c:pt>
                <c:pt idx="18">
                  <c:v>25</c:v>
                </c:pt>
                <c:pt idx="19">
                  <c:v>24</c:v>
                </c:pt>
                <c:pt idx="20">
                  <c:v>23</c:v>
                </c:pt>
                <c:pt idx="21">
                  <c:v>23</c:v>
                </c:pt>
                <c:pt idx="2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E-4FD1-8188-3D5750DFB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(K-Rents)'!$C$27</c:f>
              <c:strCache>
                <c:ptCount val="1"/>
                <c:pt idx="0">
                  <c:v>PC210LC-11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(K-Rents)'!$D$27:$AE$27</c:f>
              <c:numCache>
                <c:formatCode>0%</c:formatCode>
                <c:ptCount val="24"/>
                <c:pt idx="0">
                  <c:v>0.6470588235294118</c:v>
                </c:pt>
                <c:pt idx="1">
                  <c:v>0.58823529411764708</c:v>
                </c:pt>
                <c:pt idx="2">
                  <c:v>0.53846153846153844</c:v>
                </c:pt>
                <c:pt idx="3">
                  <c:v>0.61538461538461542</c:v>
                </c:pt>
                <c:pt idx="4">
                  <c:v>0.58333333333333337</c:v>
                </c:pt>
                <c:pt idx="5">
                  <c:v>0.61538461538461542</c:v>
                </c:pt>
                <c:pt idx="6">
                  <c:v>0.34782608695652173</c:v>
                </c:pt>
                <c:pt idx="7">
                  <c:v>0.44</c:v>
                </c:pt>
                <c:pt idx="8">
                  <c:v>0.5625</c:v>
                </c:pt>
                <c:pt idx="9">
                  <c:v>0.35897435897435898</c:v>
                </c:pt>
                <c:pt idx="10">
                  <c:v>0.35897435897435898</c:v>
                </c:pt>
                <c:pt idx="11">
                  <c:v>0.23684210526315788</c:v>
                </c:pt>
                <c:pt idx="12">
                  <c:v>0.34210526315789475</c:v>
                </c:pt>
                <c:pt idx="13">
                  <c:v>0.2857142857142857</c:v>
                </c:pt>
                <c:pt idx="14">
                  <c:v>0.53333333333333333</c:v>
                </c:pt>
                <c:pt idx="15">
                  <c:v>0.62068965517241381</c:v>
                </c:pt>
                <c:pt idx="16">
                  <c:v>0.66666666666666663</c:v>
                </c:pt>
                <c:pt idx="17">
                  <c:v>0.48</c:v>
                </c:pt>
                <c:pt idx="18">
                  <c:v>0.56000000000000005</c:v>
                </c:pt>
                <c:pt idx="19">
                  <c:v>0.70833333333333337</c:v>
                </c:pt>
                <c:pt idx="20">
                  <c:v>0.82608695652173914</c:v>
                </c:pt>
                <c:pt idx="21">
                  <c:v>0.82608695652173914</c:v>
                </c:pt>
                <c:pt idx="22">
                  <c:v>0.82608695652173914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DE-4FD1-8188-3D5750DFB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(K-Rents)'!$C$28</c:f>
          <c:strCache>
            <c:ptCount val="1"/>
            <c:pt idx="0">
              <c:v>PC228USLC-10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(K-Rents)'!$C$94</c:f>
              <c:strCache>
                <c:ptCount val="1"/>
                <c:pt idx="0">
                  <c:v>PC228USLC-10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9E0-4BB7-9AE1-F7A794C1355C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9E0-4BB7-9AE1-F7A794C1355C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9E0-4BB7-9AE1-F7A794C1355C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9E0-4BB7-9AE1-F7A794C1355C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9E0-4BB7-9AE1-F7A794C1355C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9E0-4BB7-9AE1-F7A794C1355C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(K-Rents)'!$D$94:$AE$94</c:f>
              <c:numCache>
                <c:formatCode>#,##0_ ;[Red]\-#,##0\ </c:formatCode>
                <c:ptCount val="24"/>
                <c:pt idx="0">
                  <c:v>7</c:v>
                </c:pt>
                <c:pt idx="1">
                  <c:v>7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6</c:v>
                </c:pt>
                <c:pt idx="12">
                  <c:v>6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E0-4BB7-9AE1-F7A794C135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(K-Rents)'!$C$28</c:f>
              <c:strCache>
                <c:ptCount val="1"/>
                <c:pt idx="0">
                  <c:v>PC228USLC-10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(K-Rents)'!$D$28:$AE$28</c:f>
              <c:numCache>
                <c:formatCode>0%</c:formatCode>
                <c:ptCount val="24"/>
                <c:pt idx="0">
                  <c:v>0.2857142857142857</c:v>
                </c:pt>
                <c:pt idx="1">
                  <c:v>0.7142857142857143</c:v>
                </c:pt>
                <c:pt idx="2">
                  <c:v>0.66666666666666663</c:v>
                </c:pt>
                <c:pt idx="3">
                  <c:v>0.83333333333333337</c:v>
                </c:pt>
                <c:pt idx="4">
                  <c:v>0.16666666666666666</c:v>
                </c:pt>
                <c:pt idx="5">
                  <c:v>0.2857142857142857</c:v>
                </c:pt>
                <c:pt idx="6">
                  <c:v>0.7142857142857143</c:v>
                </c:pt>
                <c:pt idx="7">
                  <c:v>1</c:v>
                </c:pt>
                <c:pt idx="8">
                  <c:v>0.5714285714285714</c:v>
                </c:pt>
                <c:pt idx="9">
                  <c:v>0.5714285714285714</c:v>
                </c:pt>
                <c:pt idx="10">
                  <c:v>0.2857142857142857</c:v>
                </c:pt>
                <c:pt idx="11">
                  <c:v>0.16666666666666666</c:v>
                </c:pt>
                <c:pt idx="12">
                  <c:v>0</c:v>
                </c:pt>
                <c:pt idx="13">
                  <c:v>0.25</c:v>
                </c:pt>
                <c:pt idx="14">
                  <c:v>0.25</c:v>
                </c:pt>
                <c:pt idx="15">
                  <c:v>0.25</c:v>
                </c:pt>
                <c:pt idx="16">
                  <c:v>0</c:v>
                </c:pt>
                <c:pt idx="17">
                  <c:v>0.25</c:v>
                </c:pt>
                <c:pt idx="18">
                  <c:v>0.25</c:v>
                </c:pt>
                <c:pt idx="19">
                  <c:v>0.75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9E0-4BB7-9AE1-F7A794C135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(K-Rents)'!$C$29</c:f>
          <c:strCache>
            <c:ptCount val="1"/>
            <c:pt idx="0">
              <c:v>PC238USLC-11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(K-Rents)'!$C$95</c:f>
              <c:strCache>
                <c:ptCount val="1"/>
                <c:pt idx="0">
                  <c:v>PC238USLC-11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89-4576-AFAA-AD6D416DD0A4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D89-4576-AFAA-AD6D416DD0A4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D89-4576-AFAA-AD6D416DD0A4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(K-Rents)'!$D$95:$AD$95</c:f>
              <c:numCache>
                <c:formatCode>#,##0_ ;[Red]\-#,##0\ </c:formatCode>
                <c:ptCount val="23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8</c:v>
                </c:pt>
                <c:pt idx="14">
                  <c:v>8</c:v>
                </c:pt>
                <c:pt idx="15">
                  <c:v>7</c:v>
                </c:pt>
                <c:pt idx="16">
                  <c:v>7</c:v>
                </c:pt>
                <c:pt idx="17">
                  <c:v>6</c:v>
                </c:pt>
                <c:pt idx="18">
                  <c:v>4</c:v>
                </c:pt>
                <c:pt idx="19">
                  <c:v>3</c:v>
                </c:pt>
                <c:pt idx="20">
                  <c:v>3</c:v>
                </c:pt>
                <c:pt idx="21">
                  <c:v>2</c:v>
                </c:pt>
                <c:pt idx="2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89-4576-AFAA-AD6D416DD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(K-Rents)'!$C$29</c:f>
              <c:strCache>
                <c:ptCount val="1"/>
                <c:pt idx="0">
                  <c:v>PC238USLC-11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(K-Rents)'!$D$2:$AF$2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(K-Rents)'!$D$29:$AE$29</c:f>
              <c:numCache>
                <c:formatCode>0%</c:formatCode>
                <c:ptCount val="24"/>
                <c:pt idx="0">
                  <c:v>0.55555555555555558</c:v>
                </c:pt>
                <c:pt idx="1">
                  <c:v>0.44444444444444442</c:v>
                </c:pt>
                <c:pt idx="2">
                  <c:v>0.55555555555555558</c:v>
                </c:pt>
                <c:pt idx="3">
                  <c:v>0.66666666666666663</c:v>
                </c:pt>
                <c:pt idx="4">
                  <c:v>0.44444444444444442</c:v>
                </c:pt>
                <c:pt idx="5">
                  <c:v>0.33333333333333331</c:v>
                </c:pt>
                <c:pt idx="6">
                  <c:v>0.44444444444444442</c:v>
                </c:pt>
                <c:pt idx="7">
                  <c:v>0.44444444444444442</c:v>
                </c:pt>
                <c:pt idx="8">
                  <c:v>0.77777777777777779</c:v>
                </c:pt>
                <c:pt idx="9">
                  <c:v>0.55555555555555558</c:v>
                </c:pt>
                <c:pt idx="10">
                  <c:v>0.22222222222222221</c:v>
                </c:pt>
                <c:pt idx="11">
                  <c:v>0.22222222222222221</c:v>
                </c:pt>
                <c:pt idx="12">
                  <c:v>0.22222222222222221</c:v>
                </c:pt>
                <c:pt idx="13">
                  <c:v>0.375</c:v>
                </c:pt>
                <c:pt idx="14">
                  <c:v>0.25</c:v>
                </c:pt>
                <c:pt idx="15">
                  <c:v>0.42857142857142855</c:v>
                </c:pt>
                <c:pt idx="16">
                  <c:v>0.42857142857142855</c:v>
                </c:pt>
                <c:pt idx="17">
                  <c:v>0.16666666666666666</c:v>
                </c:pt>
                <c:pt idx="18">
                  <c:v>0.5</c:v>
                </c:pt>
                <c:pt idx="19">
                  <c:v>1</c:v>
                </c:pt>
                <c:pt idx="20">
                  <c:v>0.66666666666666663</c:v>
                </c:pt>
                <c:pt idx="21">
                  <c:v>1</c:v>
                </c:pt>
                <c:pt idx="22">
                  <c:v>1</c:v>
                </c:pt>
                <c:pt idx="2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D89-4576-AFAA-AD6D416DD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340558659065066E-2"/>
          <c:y val="7.0556080489938763E-2"/>
          <c:w val="0.86164783106027876"/>
          <c:h val="0.7775181102362205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'Summary (K-Rents)'!$C$5</c:f>
              <c:strCache>
                <c:ptCount val="1"/>
                <c:pt idx="0">
                  <c:v>GP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40-48A9-8717-88C2074C566D}"/>
              </c:ext>
            </c:extLst>
          </c:dPt>
          <c:dPt>
            <c:idx val="1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40-48A9-8717-88C2074C566D}"/>
              </c:ext>
            </c:extLst>
          </c:dPt>
          <c:dPt>
            <c:idx val="1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40-48A9-8717-88C2074C566D}"/>
              </c:ext>
            </c:extLst>
          </c:dPt>
          <c:dPt>
            <c:idx val="1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40-48A9-8717-88C2074C566D}"/>
              </c:ext>
            </c:extLst>
          </c:dPt>
          <c:dPt>
            <c:idx val="1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A40-48A9-8717-88C2074C566D}"/>
              </c:ext>
            </c:extLst>
          </c:dPt>
          <c:dPt>
            <c:idx val="1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A40-48A9-8717-88C2074C566D}"/>
              </c:ext>
            </c:extLst>
          </c:dPt>
          <c:dPt>
            <c:idx val="1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A40-48A9-8717-88C2074C566D}"/>
              </c:ext>
            </c:extLst>
          </c:dPt>
          <c:dPt>
            <c:idx val="19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A40-48A9-8717-88C2074C566D}"/>
              </c:ext>
            </c:extLst>
          </c:dPt>
          <c:dPt>
            <c:idx val="2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A40-48A9-8717-88C2074C566D}"/>
              </c:ext>
            </c:extLst>
          </c:dPt>
          <c:dPt>
            <c:idx val="2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A40-48A9-8717-88C2074C566D}"/>
              </c:ext>
            </c:extLst>
          </c:dPt>
          <c:cat>
            <c:strRef>
              <c:f>'Summary (K-Rents)'!$D$2:$AD$2</c:f>
              <c:strCache>
                <c:ptCount val="23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</c:strCache>
            </c:strRef>
          </c:cat>
          <c:val>
            <c:numRef>
              <c:f>'Summary (K-Rents)'!$D$5:$AD$5</c:f>
              <c:numCache>
                <c:formatCode>#,##0_ ;[Red]\-#,##0\ </c:formatCode>
                <c:ptCount val="23"/>
                <c:pt idx="0">
                  <c:v>369.145029999999</c:v>
                </c:pt>
                <c:pt idx="1">
                  <c:v>349.44023000000095</c:v>
                </c:pt>
                <c:pt idx="2">
                  <c:v>314.06990999999999</c:v>
                </c:pt>
                <c:pt idx="3">
                  <c:v>337.8852</c:v>
                </c:pt>
                <c:pt idx="4">
                  <c:v>245.50115999999801</c:v>
                </c:pt>
                <c:pt idx="5">
                  <c:v>202.387959999999</c:v>
                </c:pt>
                <c:pt idx="6">
                  <c:v>90.888389999999603</c:v>
                </c:pt>
                <c:pt idx="7">
                  <c:v>164.28935999999899</c:v>
                </c:pt>
                <c:pt idx="8">
                  <c:v>340.83614</c:v>
                </c:pt>
                <c:pt idx="9">
                  <c:v>209.43079999999901</c:v>
                </c:pt>
                <c:pt idx="10">
                  <c:v>1.38406999999956</c:v>
                </c:pt>
                <c:pt idx="11">
                  <c:v>-104.87056</c:v>
                </c:pt>
                <c:pt idx="12">
                  <c:v>-131.35838000000101</c:v>
                </c:pt>
                <c:pt idx="13">
                  <c:v>87.18219999999971</c:v>
                </c:pt>
                <c:pt idx="14">
                  <c:v>-161.83557999999999</c:v>
                </c:pt>
                <c:pt idx="15">
                  <c:v>-230.81459000000001</c:v>
                </c:pt>
                <c:pt idx="16">
                  <c:v>-99.584490000000898</c:v>
                </c:pt>
                <c:pt idx="17">
                  <c:v>-323.64501000000098</c:v>
                </c:pt>
                <c:pt idx="18">
                  <c:v>-256.49857000000003</c:v>
                </c:pt>
                <c:pt idx="19">
                  <c:v>-267.83409</c:v>
                </c:pt>
                <c:pt idx="20">
                  <c:v>-199.96899999999999</c:v>
                </c:pt>
                <c:pt idx="21">
                  <c:v>-73.3160000000005</c:v>
                </c:pt>
                <c:pt idx="22">
                  <c:v>5.3404699999998204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A40-48A9-8717-88C2074C5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777295392"/>
        <c:axId val="777301296"/>
      </c:barChart>
      <c:lineChart>
        <c:grouping val="standard"/>
        <c:varyColors val="0"/>
        <c:ser>
          <c:idx val="0"/>
          <c:order val="1"/>
          <c:tx>
            <c:strRef>
              <c:f>'Summary (K-Rents)'!$B$9</c:f>
              <c:strCache>
                <c:ptCount val="1"/>
                <c:pt idx="0">
                  <c:v>Utilization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900" b="0" i="0" u="none" strike="noStrike" kern="1200" baseline="0">
                    <a:solidFill>
                      <a:srgbClr val="3399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'Summary (K-Rents)'!$D$2:$AD$3</c:f>
              <c:strCache>
                <c:ptCount val="23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</c:strCache>
            </c:strRef>
          </c:cat>
          <c:val>
            <c:numRef>
              <c:f>'Summary (K-Rents)'!$D$9:$AD$9</c:f>
              <c:numCache>
                <c:formatCode>0%</c:formatCode>
                <c:ptCount val="23"/>
                <c:pt idx="0">
                  <c:v>0.62242562929061784</c:v>
                </c:pt>
                <c:pt idx="1">
                  <c:v>0.59178743961352653</c:v>
                </c:pt>
                <c:pt idx="2">
                  <c:v>0.65333333333333332</c:v>
                </c:pt>
                <c:pt idx="3">
                  <c:v>0.70868347338935578</c:v>
                </c:pt>
                <c:pt idx="4">
                  <c:v>0.61246612466124661</c:v>
                </c:pt>
                <c:pt idx="5">
                  <c:v>0.57922077922077919</c:v>
                </c:pt>
                <c:pt idx="6">
                  <c:v>0.57360406091370564</c:v>
                </c:pt>
                <c:pt idx="7">
                  <c:v>0.59383033419023135</c:v>
                </c:pt>
                <c:pt idx="8">
                  <c:v>0.61596009975062349</c:v>
                </c:pt>
                <c:pt idx="9">
                  <c:v>0.532258064516129</c:v>
                </c:pt>
                <c:pt idx="10">
                  <c:v>0.4752252252252252</c:v>
                </c:pt>
                <c:pt idx="11">
                  <c:v>0.44367816091954021</c:v>
                </c:pt>
                <c:pt idx="12">
                  <c:v>0.45882352941176469</c:v>
                </c:pt>
                <c:pt idx="13">
                  <c:v>0.45250000000000001</c:v>
                </c:pt>
                <c:pt idx="14">
                  <c:v>0.43828715365239296</c:v>
                </c:pt>
                <c:pt idx="15">
                  <c:v>0.43832020997375326</c:v>
                </c:pt>
                <c:pt idx="16">
                  <c:v>0.46467391304347827</c:v>
                </c:pt>
                <c:pt idx="17">
                  <c:v>0.4061624649859944</c:v>
                </c:pt>
                <c:pt idx="18">
                  <c:v>0.43148688046647232</c:v>
                </c:pt>
                <c:pt idx="19">
                  <c:v>0.49838187702265374</c:v>
                </c:pt>
                <c:pt idx="20">
                  <c:v>0.55400000000000005</c:v>
                </c:pt>
                <c:pt idx="21">
                  <c:v>0.5688405797101449</c:v>
                </c:pt>
                <c:pt idx="22">
                  <c:v>0.61003861003861004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A40-48A9-8717-88C2074C5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5174056"/>
        <c:axId val="995126824"/>
      </c:lineChart>
      <c:catAx>
        <c:axId val="77729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77301296"/>
        <c:crosses val="autoZero"/>
        <c:auto val="1"/>
        <c:lblAlgn val="ctr"/>
        <c:lblOffset val="100"/>
        <c:noMultiLvlLbl val="0"/>
      </c:catAx>
      <c:valAx>
        <c:axId val="77730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;[Red]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77295392"/>
        <c:crosses val="autoZero"/>
        <c:crossBetween val="between"/>
      </c:valAx>
      <c:valAx>
        <c:axId val="995126824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995174056"/>
        <c:crosses val="max"/>
        <c:crossBetween val="between"/>
      </c:valAx>
      <c:catAx>
        <c:axId val="995174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95126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5536387820368702"/>
          <c:y val="9.3333333333333338E-2"/>
          <c:w val="0.26865262368979625"/>
          <c:h val="7.21482939632545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eiryo UI" panose="020B0604030504040204" pitchFamily="50" charset="-128"/>
          <a:ea typeface="Meiryo UI" panose="020B0604030504040204" pitchFamily="50" charset="-128"/>
        </a:defRPr>
      </a:pPr>
      <a:endParaRPr lang="ja-JP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(K-Rents)'!$C$30</c:f>
          <c:strCache>
            <c:ptCount val="1"/>
            <c:pt idx="0">
              <c:v>PC240LC-11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(K-Rents)'!$C$97</c:f>
              <c:strCache>
                <c:ptCount val="1"/>
                <c:pt idx="0">
                  <c:v>PC240LC-11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57-4282-BFF1-E34B24AB2632}"/>
              </c:ext>
            </c:extLst>
          </c:dPt>
          <c:cat>
            <c:strRef>
              <c:f>'Analysis (K-Rents)'!$D$2:$AF$2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(K-Rents)'!$D$97:$AF$97</c:f>
              <c:numCache>
                <c:formatCode>#,##0_ ;[Red]\-#,##0\ </c:formatCode>
                <c:ptCount val="24"/>
                <c:pt idx="0">
                  <c:v>9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12</c:v>
                </c:pt>
                <c:pt idx="9">
                  <c:v>12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13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57-4282-BFF1-E34B24AB2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(K-Rents)'!$C$30</c:f>
              <c:strCache>
                <c:ptCount val="1"/>
                <c:pt idx="0">
                  <c:v>PC240LC-11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(K-Rents)'!$D$30:$AE$30</c:f>
              <c:numCache>
                <c:formatCode>0%</c:formatCode>
                <c:ptCount val="24"/>
                <c:pt idx="0">
                  <c:v>0.77777777777777779</c:v>
                </c:pt>
                <c:pt idx="1">
                  <c:v>0.7142857142857143</c:v>
                </c:pt>
                <c:pt idx="2">
                  <c:v>0.2857142857142857</c:v>
                </c:pt>
                <c:pt idx="3">
                  <c:v>0.5714285714285714</c:v>
                </c:pt>
                <c:pt idx="4">
                  <c:v>0.44444444444444442</c:v>
                </c:pt>
                <c:pt idx="5">
                  <c:v>0.54545454545454541</c:v>
                </c:pt>
                <c:pt idx="6">
                  <c:v>0.63636363636363635</c:v>
                </c:pt>
                <c:pt idx="7">
                  <c:v>0.36363636363636365</c:v>
                </c:pt>
                <c:pt idx="8">
                  <c:v>0.58333333333333337</c:v>
                </c:pt>
                <c:pt idx="9">
                  <c:v>0.25</c:v>
                </c:pt>
                <c:pt idx="10">
                  <c:v>0.5</c:v>
                </c:pt>
                <c:pt idx="11">
                  <c:v>0.42857142857142855</c:v>
                </c:pt>
                <c:pt idx="12">
                  <c:v>0.35714285714285715</c:v>
                </c:pt>
                <c:pt idx="13">
                  <c:v>0.42857142857142855</c:v>
                </c:pt>
                <c:pt idx="14">
                  <c:v>0.2857142857142857</c:v>
                </c:pt>
                <c:pt idx="15">
                  <c:v>0.15384615384615385</c:v>
                </c:pt>
                <c:pt idx="16">
                  <c:v>9.0909090909090912E-2</c:v>
                </c:pt>
                <c:pt idx="17">
                  <c:v>0.45454545454545453</c:v>
                </c:pt>
                <c:pt idx="18">
                  <c:v>0.45454545454545453</c:v>
                </c:pt>
                <c:pt idx="19">
                  <c:v>0.2</c:v>
                </c:pt>
                <c:pt idx="20">
                  <c:v>0.3</c:v>
                </c:pt>
                <c:pt idx="21">
                  <c:v>0.4</c:v>
                </c:pt>
                <c:pt idx="22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57-4282-BFF1-E34B24AB2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(K-Rents)'!$C$31</c:f>
          <c:strCache>
            <c:ptCount val="1"/>
            <c:pt idx="0">
              <c:v>PC290LC-11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8.9353257387596488E-2"/>
          <c:y val="0.22561991694799663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(K-Rents)'!$C$98</c:f>
              <c:strCache>
                <c:ptCount val="1"/>
                <c:pt idx="0">
                  <c:v>PC290LC-11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'Analysis (K-Rents)'!$D$98:$AE$98</c:f>
              <c:numCache>
                <c:formatCode>#,##0_ ;[Red]\-#,##0\ </c:formatCode>
                <c:ptCount val="24"/>
                <c:pt idx="0">
                  <c:v>7</c:v>
                </c:pt>
                <c:pt idx="1">
                  <c:v>7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5</c:v>
                </c:pt>
                <c:pt idx="16">
                  <c:v>5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CE-40EA-8E41-EE49400C5F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(K-Rents)'!$C$31</c:f>
              <c:strCache>
                <c:ptCount val="1"/>
                <c:pt idx="0">
                  <c:v>PC290LC-11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(K-Rents)'!$D$31:$AE$31</c:f>
              <c:numCache>
                <c:formatCode>0%</c:formatCode>
                <c:ptCount val="24"/>
                <c:pt idx="0">
                  <c:v>0.5714285714285714</c:v>
                </c:pt>
                <c:pt idx="1">
                  <c:v>0.5714285714285714</c:v>
                </c:pt>
                <c:pt idx="2">
                  <c:v>0.83333333333333337</c:v>
                </c:pt>
                <c:pt idx="3">
                  <c:v>0.83333333333333337</c:v>
                </c:pt>
                <c:pt idx="4">
                  <c:v>0.33333333333333331</c:v>
                </c:pt>
                <c:pt idx="5">
                  <c:v>0.16666666666666666</c:v>
                </c:pt>
                <c:pt idx="6">
                  <c:v>0.7142857142857143</c:v>
                </c:pt>
                <c:pt idx="7">
                  <c:v>0.7142857142857143</c:v>
                </c:pt>
                <c:pt idx="8">
                  <c:v>0.7142857142857143</c:v>
                </c:pt>
                <c:pt idx="9">
                  <c:v>0.5714285714285714</c:v>
                </c:pt>
                <c:pt idx="10">
                  <c:v>0.7142857142857143</c:v>
                </c:pt>
                <c:pt idx="11">
                  <c:v>0.5714285714285714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0.4</c:v>
                </c:pt>
                <c:pt idx="16">
                  <c:v>0.4</c:v>
                </c:pt>
                <c:pt idx="17">
                  <c:v>0.5</c:v>
                </c:pt>
                <c:pt idx="18">
                  <c:v>0.5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0.66666666666666663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CE-40EA-8E41-EE49400C5F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(K-Rents)'!$C$32</c:f>
          <c:strCache>
            <c:ptCount val="1"/>
            <c:pt idx="0">
              <c:v>PC360LC-10</c:v>
            </c:pt>
          </c:strCache>
        </c:strRef>
      </c:tx>
      <c:layout>
        <c:manualLayout>
          <c:xMode val="edge"/>
          <c:yMode val="edge"/>
          <c:x val="0.37284453381265376"/>
          <c:y val="2.38709801715797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(K-Rents)'!$C$99</c:f>
              <c:strCache>
                <c:ptCount val="1"/>
                <c:pt idx="0">
                  <c:v>PC360LC-10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'Analysis (K-Rents)'!$D$99:$AE$99</c:f>
              <c:numCache>
                <c:formatCode>#,##0_ ;[Red]\-#,##0\ </c:formatCode>
                <c:ptCount val="24"/>
                <c:pt idx="0">
                  <c:v>7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21-4840-909D-F96813E15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(K-Rents)'!$C$32</c:f>
              <c:strCache>
                <c:ptCount val="1"/>
                <c:pt idx="0">
                  <c:v>PC360LC-10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(K-Rents)'!$D$32:$AD$32</c:f>
              <c:numCache>
                <c:formatCode>0%</c:formatCode>
                <c:ptCount val="23"/>
                <c:pt idx="0">
                  <c:v>0.42857142857142855</c:v>
                </c:pt>
                <c:pt idx="1">
                  <c:v>0.4</c:v>
                </c:pt>
                <c:pt idx="2">
                  <c:v>0</c:v>
                </c:pt>
                <c:pt idx="3">
                  <c:v>0.33333333333333331</c:v>
                </c:pt>
                <c:pt idx="4">
                  <c:v>1</c:v>
                </c:pt>
                <c:pt idx="5">
                  <c:v>0.33333333333333331</c:v>
                </c:pt>
                <c:pt idx="6">
                  <c:v>0.33333333333333331</c:v>
                </c:pt>
                <c:pt idx="7">
                  <c:v>0</c:v>
                </c:pt>
                <c:pt idx="8">
                  <c:v>0.33333333333333331</c:v>
                </c:pt>
                <c:pt idx="9">
                  <c:v>0.66666666666666663</c:v>
                </c:pt>
                <c:pt idx="10">
                  <c:v>0.33333333333333331</c:v>
                </c:pt>
                <c:pt idx="11">
                  <c:v>0.66666666666666663</c:v>
                </c:pt>
                <c:pt idx="12">
                  <c:v>0.66666666666666663</c:v>
                </c:pt>
                <c:pt idx="13">
                  <c:v>1</c:v>
                </c:pt>
                <c:pt idx="14">
                  <c:v>0.66666666666666663</c:v>
                </c:pt>
                <c:pt idx="15">
                  <c:v>0.66666666666666663</c:v>
                </c:pt>
                <c:pt idx="16">
                  <c:v>0.33333333333333331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21-4840-909D-F96813E15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(K-Rents)'!$C$33</c:f>
          <c:strCache>
            <c:ptCount val="1"/>
            <c:pt idx="0">
              <c:v>PC360LC-11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(K-Rents)'!$C$100</c:f>
              <c:strCache>
                <c:ptCount val="1"/>
                <c:pt idx="0">
                  <c:v>PC360LC-11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90-43B8-9F80-E4667B20AC28}"/>
              </c:ext>
            </c:extLst>
          </c:dPt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90-43B8-9F80-E4667B20AC28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D90-43B8-9F80-E4667B20AC28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D90-43B8-9F80-E4667B20AC28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D90-43B8-9F80-E4667B20AC28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D90-43B8-9F80-E4667B20AC28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D90-43B8-9F80-E4667B20AC28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(K-Rents)'!$D$100:$AE$100</c:f>
              <c:numCache>
                <c:formatCode>#,##0_ ;[Red]\-#,##0\ </c:formatCode>
                <c:ptCount val="24"/>
                <c:pt idx="0">
                  <c:v>38</c:v>
                </c:pt>
                <c:pt idx="1">
                  <c:v>38</c:v>
                </c:pt>
                <c:pt idx="2">
                  <c:v>34</c:v>
                </c:pt>
                <c:pt idx="3">
                  <c:v>32</c:v>
                </c:pt>
                <c:pt idx="4">
                  <c:v>31</c:v>
                </c:pt>
                <c:pt idx="5">
                  <c:v>36</c:v>
                </c:pt>
                <c:pt idx="6">
                  <c:v>37</c:v>
                </c:pt>
                <c:pt idx="7">
                  <c:v>37</c:v>
                </c:pt>
                <c:pt idx="8">
                  <c:v>39</c:v>
                </c:pt>
                <c:pt idx="9">
                  <c:v>47</c:v>
                </c:pt>
                <c:pt idx="10">
                  <c:v>51</c:v>
                </c:pt>
                <c:pt idx="11">
                  <c:v>49</c:v>
                </c:pt>
                <c:pt idx="12">
                  <c:v>47</c:v>
                </c:pt>
                <c:pt idx="13">
                  <c:v>44</c:v>
                </c:pt>
                <c:pt idx="14">
                  <c:v>43</c:v>
                </c:pt>
                <c:pt idx="15">
                  <c:v>43</c:v>
                </c:pt>
                <c:pt idx="16">
                  <c:v>43</c:v>
                </c:pt>
                <c:pt idx="17">
                  <c:v>43</c:v>
                </c:pt>
                <c:pt idx="18">
                  <c:v>41</c:v>
                </c:pt>
                <c:pt idx="19">
                  <c:v>41</c:v>
                </c:pt>
                <c:pt idx="20">
                  <c:v>41</c:v>
                </c:pt>
                <c:pt idx="21">
                  <c:v>41</c:v>
                </c:pt>
                <c:pt idx="22">
                  <c:v>38</c:v>
                </c:pt>
                <c:pt idx="2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D90-43B8-9F80-E4667B20A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(K-Rents)'!$C$33</c:f>
              <c:strCache>
                <c:ptCount val="1"/>
                <c:pt idx="0">
                  <c:v>PC360LC-11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(K-Rents)'!$D$33:$AE$33</c:f>
              <c:numCache>
                <c:formatCode>0%</c:formatCode>
                <c:ptCount val="24"/>
                <c:pt idx="0">
                  <c:v>0.71052631578947367</c:v>
                </c:pt>
                <c:pt idx="1">
                  <c:v>0.78947368421052633</c:v>
                </c:pt>
                <c:pt idx="2">
                  <c:v>0.76470588235294112</c:v>
                </c:pt>
                <c:pt idx="3">
                  <c:v>0.6875</c:v>
                </c:pt>
                <c:pt idx="4">
                  <c:v>0.67741935483870963</c:v>
                </c:pt>
                <c:pt idx="5">
                  <c:v>0.58333333333333337</c:v>
                </c:pt>
                <c:pt idx="6">
                  <c:v>0.6216216216216216</c:v>
                </c:pt>
                <c:pt idx="7">
                  <c:v>0.64864864864864868</c:v>
                </c:pt>
                <c:pt idx="8">
                  <c:v>0.61538461538461542</c:v>
                </c:pt>
                <c:pt idx="9">
                  <c:v>0.51063829787234039</c:v>
                </c:pt>
                <c:pt idx="10">
                  <c:v>0.41176470588235292</c:v>
                </c:pt>
                <c:pt idx="11">
                  <c:v>0.42857142857142855</c:v>
                </c:pt>
                <c:pt idx="12">
                  <c:v>0.42553191489361702</c:v>
                </c:pt>
                <c:pt idx="13">
                  <c:v>0.45454545454545453</c:v>
                </c:pt>
                <c:pt idx="14">
                  <c:v>0.48837209302325579</c:v>
                </c:pt>
                <c:pt idx="15">
                  <c:v>0.51162790697674421</c:v>
                </c:pt>
                <c:pt idx="16">
                  <c:v>0.62790697674418605</c:v>
                </c:pt>
                <c:pt idx="17">
                  <c:v>0.41860465116279072</c:v>
                </c:pt>
                <c:pt idx="18">
                  <c:v>0.34146341463414637</c:v>
                </c:pt>
                <c:pt idx="19">
                  <c:v>0.3902439024390244</c:v>
                </c:pt>
                <c:pt idx="20">
                  <c:v>0.6097560975609756</c:v>
                </c:pt>
                <c:pt idx="21">
                  <c:v>0.48780487804878048</c:v>
                </c:pt>
                <c:pt idx="22">
                  <c:v>0.65789473684210531</c:v>
                </c:pt>
                <c:pt idx="23">
                  <c:v>0.80645161290322576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DD90-43B8-9F80-E4667B20A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(K-Rents)'!$C$34</c:f>
          <c:strCache>
            <c:ptCount val="1"/>
            <c:pt idx="0">
              <c:v>PC390LC-11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(K-Rents)'!$C$102</c:f>
              <c:strCache>
                <c:ptCount val="1"/>
                <c:pt idx="0">
                  <c:v>PC390LC-11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'Analysis (K-Rents)'!$D$102:$AE$102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D2-43CC-8A0A-A59CCC65E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(K-Rents)'!$C$34</c:f>
              <c:strCache>
                <c:ptCount val="1"/>
                <c:pt idx="0">
                  <c:v>PC390LC-11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(K-Rents)'!$D$34:$AE$34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D2-43CC-8A0A-A59CCC65E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(K-Rents)'!$C$35</c:f>
          <c:strCache>
            <c:ptCount val="1"/>
            <c:pt idx="0">
              <c:v>PC490LC-11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(K-Rents)'!$C$103</c:f>
              <c:strCache>
                <c:ptCount val="1"/>
                <c:pt idx="0">
                  <c:v>PC490LC-11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E8-4E8E-B228-5FCAC2D19DD6}"/>
              </c:ext>
            </c:extLst>
          </c:dPt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E8-4E8E-B228-5FCAC2D19DD6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E8-4E8E-B228-5FCAC2D19DD6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4E8-4E8E-B228-5FCAC2D19DD6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4E8-4E8E-B228-5FCAC2D19DD6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4E8-4E8E-B228-5FCAC2D19DD6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4E8-4E8E-B228-5FCAC2D19DD6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(K-Rents)'!$D$103:$AE$103</c:f>
              <c:numCache>
                <c:formatCode>#,##0_ ;[Red]\-#,##0\ </c:formatCode>
                <c:ptCount val="24"/>
                <c:pt idx="0">
                  <c:v>29</c:v>
                </c:pt>
                <c:pt idx="1">
                  <c:v>29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32</c:v>
                </c:pt>
                <c:pt idx="9">
                  <c:v>40</c:v>
                </c:pt>
                <c:pt idx="10">
                  <c:v>43</c:v>
                </c:pt>
                <c:pt idx="11">
                  <c:v>43</c:v>
                </c:pt>
                <c:pt idx="12">
                  <c:v>43</c:v>
                </c:pt>
                <c:pt idx="13">
                  <c:v>41</c:v>
                </c:pt>
                <c:pt idx="14">
                  <c:v>41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37</c:v>
                </c:pt>
                <c:pt idx="19">
                  <c:v>32</c:v>
                </c:pt>
                <c:pt idx="20">
                  <c:v>31</c:v>
                </c:pt>
                <c:pt idx="21">
                  <c:v>28</c:v>
                </c:pt>
                <c:pt idx="22">
                  <c:v>24</c:v>
                </c:pt>
                <c:pt idx="2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4E8-4E8E-B228-5FCAC2D19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(K-Rents)'!$C$35</c:f>
              <c:strCache>
                <c:ptCount val="1"/>
                <c:pt idx="0">
                  <c:v>PC490LC-11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(K-Rents)'!$D$35:$AE$35</c:f>
              <c:numCache>
                <c:formatCode>0%</c:formatCode>
                <c:ptCount val="24"/>
                <c:pt idx="0">
                  <c:v>0.7931034482758621</c:v>
                </c:pt>
                <c:pt idx="1">
                  <c:v>0.55172413793103448</c:v>
                </c:pt>
                <c:pt idx="2">
                  <c:v>0.5714285714285714</c:v>
                </c:pt>
                <c:pt idx="3">
                  <c:v>0.7142857142857143</c:v>
                </c:pt>
                <c:pt idx="4">
                  <c:v>0.6428571428571429</c:v>
                </c:pt>
                <c:pt idx="5">
                  <c:v>0.56666666666666665</c:v>
                </c:pt>
                <c:pt idx="6">
                  <c:v>0.5</c:v>
                </c:pt>
                <c:pt idx="7">
                  <c:v>0.43333333333333335</c:v>
                </c:pt>
                <c:pt idx="8">
                  <c:v>0.4375</c:v>
                </c:pt>
                <c:pt idx="9">
                  <c:v>0.375</c:v>
                </c:pt>
                <c:pt idx="10">
                  <c:v>0.32558139534883723</c:v>
                </c:pt>
                <c:pt idx="11">
                  <c:v>0.37209302325581395</c:v>
                </c:pt>
                <c:pt idx="12">
                  <c:v>0.32558139534883723</c:v>
                </c:pt>
                <c:pt idx="13">
                  <c:v>0.34146341463414637</c:v>
                </c:pt>
                <c:pt idx="14">
                  <c:v>0.34146341463414637</c:v>
                </c:pt>
                <c:pt idx="15">
                  <c:v>0.25</c:v>
                </c:pt>
                <c:pt idx="16">
                  <c:v>0.27500000000000002</c:v>
                </c:pt>
                <c:pt idx="17">
                  <c:v>0.25</c:v>
                </c:pt>
                <c:pt idx="18">
                  <c:v>0.24324324324324326</c:v>
                </c:pt>
                <c:pt idx="19">
                  <c:v>0.21875</c:v>
                </c:pt>
                <c:pt idx="20">
                  <c:v>0.19354838709677419</c:v>
                </c:pt>
                <c:pt idx="21">
                  <c:v>0.39285714285714285</c:v>
                </c:pt>
                <c:pt idx="22">
                  <c:v>0.41666666666666669</c:v>
                </c:pt>
                <c:pt idx="2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4E8-4E8E-B228-5FCAC2D19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(K-Rents)'!$C$36</c:f>
          <c:strCache>
            <c:ptCount val="1"/>
            <c:pt idx="0">
              <c:v>PC88MR-10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(K-Rents)'!$C$104</c:f>
              <c:strCache>
                <c:ptCount val="1"/>
                <c:pt idx="0">
                  <c:v>PC88MR-10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'Analysis (K-Rents)'!$D$104:$AE$104</c:f>
              <c:numCache>
                <c:formatCode>#,##0_ ;[Red]\-#,##0\ </c:formatCode>
                <c:ptCount val="24"/>
                <c:pt idx="0">
                  <c:v>18</c:v>
                </c:pt>
                <c:pt idx="1">
                  <c:v>16</c:v>
                </c:pt>
                <c:pt idx="2">
                  <c:v>12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8</c:v>
                </c:pt>
                <c:pt idx="15">
                  <c:v>8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5</c:v>
                </c:pt>
                <c:pt idx="21">
                  <c:v>4</c:v>
                </c:pt>
                <c:pt idx="2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4B-45A1-BC28-9FD7B41A9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(K-Rents)'!$C$36</c:f>
              <c:strCache>
                <c:ptCount val="1"/>
                <c:pt idx="0">
                  <c:v>PC88MR-10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(K-Rents)'!$D$36:$AE$36</c:f>
              <c:numCache>
                <c:formatCode>0%</c:formatCode>
                <c:ptCount val="24"/>
                <c:pt idx="0">
                  <c:v>0.27777777777777779</c:v>
                </c:pt>
                <c:pt idx="1">
                  <c:v>0.3125</c:v>
                </c:pt>
                <c:pt idx="2">
                  <c:v>0.5</c:v>
                </c:pt>
                <c:pt idx="3">
                  <c:v>0.54545454545454541</c:v>
                </c:pt>
                <c:pt idx="4">
                  <c:v>0.45454545454545453</c:v>
                </c:pt>
                <c:pt idx="5">
                  <c:v>0.54545454545454541</c:v>
                </c:pt>
                <c:pt idx="6">
                  <c:v>0.55555555555555558</c:v>
                </c:pt>
                <c:pt idx="7">
                  <c:v>0.77777777777777779</c:v>
                </c:pt>
                <c:pt idx="8">
                  <c:v>0.66666666666666663</c:v>
                </c:pt>
                <c:pt idx="9">
                  <c:v>0.77777777777777779</c:v>
                </c:pt>
                <c:pt idx="10">
                  <c:v>0.44444444444444442</c:v>
                </c:pt>
                <c:pt idx="11">
                  <c:v>0.44444444444444442</c:v>
                </c:pt>
                <c:pt idx="12">
                  <c:v>0.55555555555555558</c:v>
                </c:pt>
                <c:pt idx="13">
                  <c:v>0.44444444444444442</c:v>
                </c:pt>
                <c:pt idx="14">
                  <c:v>0.75</c:v>
                </c:pt>
                <c:pt idx="15">
                  <c:v>0.875</c:v>
                </c:pt>
                <c:pt idx="16">
                  <c:v>0.8571428571428571</c:v>
                </c:pt>
                <c:pt idx="17">
                  <c:v>0.42857142857142855</c:v>
                </c:pt>
                <c:pt idx="18">
                  <c:v>0.5714285714285714</c:v>
                </c:pt>
                <c:pt idx="19">
                  <c:v>0.5714285714285714</c:v>
                </c:pt>
                <c:pt idx="20">
                  <c:v>0.6</c:v>
                </c:pt>
                <c:pt idx="21">
                  <c:v>0.75</c:v>
                </c:pt>
                <c:pt idx="22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4B-45A1-BC28-9FD7B41A9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(K-Rents)'!$C$37</c:f>
          <c:strCache>
            <c:ptCount val="1"/>
            <c:pt idx="0">
              <c:v>WA200-8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(K-Rents)'!$C$106</c:f>
              <c:strCache>
                <c:ptCount val="1"/>
                <c:pt idx="0">
                  <c:v>WA200-8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'Analysis (K-Rents)'!$D$106:$AE$106</c:f>
              <c:numCache>
                <c:formatCode>#,##0_ ;[Red]\-#,##0\ </c:formatCode>
                <c:ptCount val="24"/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9D-4889-AEE0-482C76F92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(K-Rents)'!$C$37</c:f>
              <c:strCache>
                <c:ptCount val="1"/>
                <c:pt idx="0">
                  <c:v>WA200-8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(K-Rents)'!$D$37:$AE$37</c:f>
              <c:numCache>
                <c:formatCode>0%</c:formatCode>
                <c:ptCount val="24"/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9D-4889-AEE0-482C76F92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(K-Rents)'!$C$38</c:f>
          <c:strCache>
            <c:ptCount val="1"/>
            <c:pt idx="0">
              <c:v>WA270-7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(K-Rents)'!$C$107</c:f>
              <c:strCache>
                <c:ptCount val="1"/>
                <c:pt idx="0">
                  <c:v>WA270-7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'Analysis (K-Rents)'!$D$107:$AE$107</c:f>
              <c:numCache>
                <c:formatCode>#,##0_ ;[Red]\-#,##0\ </c:formatCode>
                <c:ptCount val="2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44-4ADC-845A-853FE8ECF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(K-Rents)'!$C$38</c:f>
              <c:strCache>
                <c:ptCount val="1"/>
                <c:pt idx="0">
                  <c:v>WA270-7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(K-Rents)'!$D$38:$AE$38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0.5</c:v>
                </c:pt>
                <c:pt idx="6">
                  <c:v>1</c:v>
                </c:pt>
                <c:pt idx="7">
                  <c:v>0.5</c:v>
                </c:pt>
                <c:pt idx="8">
                  <c:v>0.5</c:v>
                </c:pt>
                <c:pt idx="9">
                  <c:v>0</c:v>
                </c:pt>
                <c:pt idx="10">
                  <c:v>0</c:v>
                </c:pt>
                <c:pt idx="11">
                  <c:v>0.5</c:v>
                </c:pt>
                <c:pt idx="12">
                  <c:v>0.5</c:v>
                </c:pt>
                <c:pt idx="13">
                  <c:v>1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44-4ADC-845A-853FE8ECF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(K-Rents)'!$C$39</c:f>
          <c:strCache>
            <c:ptCount val="1"/>
            <c:pt idx="0">
              <c:v>WA270-8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(K-Rents)'!$C$108</c:f>
              <c:strCache>
                <c:ptCount val="1"/>
                <c:pt idx="0">
                  <c:v>WA270-8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33-48AA-9226-53275C5624D4}"/>
              </c:ext>
            </c:extLst>
          </c:dPt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33-48AA-9226-53275C5624D4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33-48AA-9226-53275C5624D4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233-48AA-9226-53275C5624D4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233-48AA-9226-53275C5624D4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233-48AA-9226-53275C5624D4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233-48AA-9226-53275C5624D4}"/>
              </c:ext>
            </c:extLst>
          </c:dPt>
          <c:cat>
            <c:strRef>
              <c:f>'Analysis (K-Rents)'!$D$2:$AF$2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(K-Rents)'!$D$108:$AE$108</c:f>
              <c:numCache>
                <c:formatCode>#,##0_ ;[Red]\-#,##0\ </c:formatCode>
                <c:ptCount val="24"/>
                <c:pt idx="0">
                  <c:v>34</c:v>
                </c:pt>
                <c:pt idx="1">
                  <c:v>30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29</c:v>
                </c:pt>
                <c:pt idx="9">
                  <c:v>31</c:v>
                </c:pt>
                <c:pt idx="10">
                  <c:v>31</c:v>
                </c:pt>
                <c:pt idx="11">
                  <c:v>28</c:v>
                </c:pt>
                <c:pt idx="12">
                  <c:v>27</c:v>
                </c:pt>
                <c:pt idx="13">
                  <c:v>22</c:v>
                </c:pt>
                <c:pt idx="14">
                  <c:v>21</c:v>
                </c:pt>
                <c:pt idx="15">
                  <c:v>20</c:v>
                </c:pt>
                <c:pt idx="16">
                  <c:v>19</c:v>
                </c:pt>
                <c:pt idx="17">
                  <c:v>17</c:v>
                </c:pt>
                <c:pt idx="18">
                  <c:v>16</c:v>
                </c:pt>
                <c:pt idx="19">
                  <c:v>14</c:v>
                </c:pt>
                <c:pt idx="20">
                  <c:v>13</c:v>
                </c:pt>
                <c:pt idx="21">
                  <c:v>12</c:v>
                </c:pt>
                <c:pt idx="22">
                  <c:v>11</c:v>
                </c:pt>
                <c:pt idx="2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233-48AA-9226-53275C562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(K-Rents)'!$C$39</c:f>
              <c:strCache>
                <c:ptCount val="1"/>
                <c:pt idx="0">
                  <c:v>WA270-8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(K-Rents)'!$D$39:$AE$39</c:f>
              <c:numCache>
                <c:formatCode>0%</c:formatCode>
                <c:ptCount val="24"/>
                <c:pt idx="0">
                  <c:v>0.76470588235294112</c:v>
                </c:pt>
                <c:pt idx="1">
                  <c:v>0.66666666666666663</c:v>
                </c:pt>
                <c:pt idx="2">
                  <c:v>0.84615384615384615</c:v>
                </c:pt>
                <c:pt idx="3">
                  <c:v>0.73076923076923073</c:v>
                </c:pt>
                <c:pt idx="4">
                  <c:v>0.69230769230769229</c:v>
                </c:pt>
                <c:pt idx="5">
                  <c:v>0.6428571428571429</c:v>
                </c:pt>
                <c:pt idx="6">
                  <c:v>0.7857142857142857</c:v>
                </c:pt>
                <c:pt idx="7">
                  <c:v>0.7142857142857143</c:v>
                </c:pt>
                <c:pt idx="8">
                  <c:v>0.75862068965517238</c:v>
                </c:pt>
                <c:pt idx="9">
                  <c:v>0.54838709677419351</c:v>
                </c:pt>
                <c:pt idx="10">
                  <c:v>0.54838709677419351</c:v>
                </c:pt>
                <c:pt idx="11">
                  <c:v>0.6071428571428571</c:v>
                </c:pt>
                <c:pt idx="12">
                  <c:v>0.48148148148148145</c:v>
                </c:pt>
                <c:pt idx="13">
                  <c:v>0.36363636363636365</c:v>
                </c:pt>
                <c:pt idx="14">
                  <c:v>0.61904761904761907</c:v>
                </c:pt>
                <c:pt idx="15">
                  <c:v>0.45</c:v>
                </c:pt>
                <c:pt idx="16">
                  <c:v>0.57894736842105265</c:v>
                </c:pt>
                <c:pt idx="17">
                  <c:v>0.47058823529411764</c:v>
                </c:pt>
                <c:pt idx="18">
                  <c:v>0.5</c:v>
                </c:pt>
                <c:pt idx="19">
                  <c:v>0.6428571428571429</c:v>
                </c:pt>
                <c:pt idx="20">
                  <c:v>0.76923076923076927</c:v>
                </c:pt>
                <c:pt idx="21">
                  <c:v>0.66666666666666663</c:v>
                </c:pt>
                <c:pt idx="22">
                  <c:v>0.72727272727272729</c:v>
                </c:pt>
                <c:pt idx="23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233-48AA-9226-53275C562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340558659065066E-2"/>
          <c:y val="7.0556080489938763E-2"/>
          <c:w val="0.86164783106027876"/>
          <c:h val="0.7775181102362205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'Summary (RTS)'!$C$30</c:f>
              <c:strCache>
                <c:ptCount val="1"/>
                <c:pt idx="0">
                  <c:v>GP(W/O RTS onrent　②）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C0-4F74-A899-4666548AC32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C0-4F74-A899-4666548AC32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C0-4F74-A899-4666548AC32F}"/>
              </c:ext>
            </c:extLst>
          </c:dPt>
          <c:dPt>
            <c:idx val="1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C0-4F74-A899-4666548AC32F}"/>
              </c:ext>
            </c:extLst>
          </c:dPt>
          <c:dPt>
            <c:idx val="1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5C0-4F74-A899-4666548AC32F}"/>
              </c:ext>
            </c:extLst>
          </c:dPt>
          <c:dPt>
            <c:idx val="1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5C0-4F74-A899-4666548AC32F}"/>
              </c:ext>
            </c:extLst>
          </c:dPt>
          <c:dPt>
            <c:idx val="1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5C0-4F74-A899-4666548AC32F}"/>
              </c:ext>
            </c:extLst>
          </c:dPt>
          <c:dPt>
            <c:idx val="1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5C0-4F74-A899-4666548AC32F}"/>
              </c:ext>
            </c:extLst>
          </c:dPt>
          <c:dPt>
            <c:idx val="17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5C0-4F74-A899-4666548AC32F}"/>
              </c:ext>
            </c:extLst>
          </c:dPt>
          <c:dPt>
            <c:idx val="1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5C0-4F74-A899-4666548AC32F}"/>
              </c:ext>
            </c:extLst>
          </c:dPt>
          <c:dPt>
            <c:idx val="19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5C0-4F74-A899-4666548AC32F}"/>
              </c:ext>
            </c:extLst>
          </c:dPt>
          <c:dPt>
            <c:idx val="2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5C0-4F74-A899-4666548AC32F}"/>
              </c:ext>
            </c:extLst>
          </c:dPt>
          <c:dPt>
            <c:idx val="2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15C0-4F74-A899-4666548AC32F}"/>
              </c:ext>
            </c:extLst>
          </c:dPt>
          <c:cat>
            <c:strRef>
              <c:f>'Summary (K-Rents)'!$D$2:$AD$2</c:f>
              <c:strCache>
                <c:ptCount val="23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</c:strCache>
            </c:strRef>
          </c:cat>
          <c:val>
            <c:numRef>
              <c:f>'Summary (RTS)'!$D$30:$AD$30</c:f>
              <c:numCache>
                <c:formatCode>#,##0_);[Red]\(#,##0\)</c:formatCode>
                <c:ptCount val="23"/>
                <c:pt idx="0">
                  <c:v>-37.339999999999975</c:v>
                </c:pt>
                <c:pt idx="1">
                  <c:v>47.357000000000028</c:v>
                </c:pt>
                <c:pt idx="2">
                  <c:v>413.99599999999998</c:v>
                </c:pt>
                <c:pt idx="3">
                  <c:v>174.01800000000003</c:v>
                </c:pt>
                <c:pt idx="4">
                  <c:v>178.34999999999997</c:v>
                </c:pt>
                <c:pt idx="5">
                  <c:v>68.366000000000042</c:v>
                </c:pt>
                <c:pt idx="6">
                  <c:v>243.78099999999995</c:v>
                </c:pt>
                <c:pt idx="7">
                  <c:v>159.10199999999986</c:v>
                </c:pt>
                <c:pt idx="8">
                  <c:v>115.81799999999998</c:v>
                </c:pt>
                <c:pt idx="9">
                  <c:v>125.03399999999999</c:v>
                </c:pt>
                <c:pt idx="10">
                  <c:v>-34</c:v>
                </c:pt>
                <c:pt idx="11">
                  <c:v>-20.378000000000043</c:v>
                </c:pt>
                <c:pt idx="12">
                  <c:v>-77.865000000000009</c:v>
                </c:pt>
                <c:pt idx="13">
                  <c:v>-90.646999999999935</c:v>
                </c:pt>
                <c:pt idx="14">
                  <c:v>-111.30500000000001</c:v>
                </c:pt>
                <c:pt idx="15">
                  <c:v>-0.94900000000006912</c:v>
                </c:pt>
                <c:pt idx="16">
                  <c:v>-127.24299999999988</c:v>
                </c:pt>
                <c:pt idx="17">
                  <c:v>13.771000000000072</c:v>
                </c:pt>
                <c:pt idx="18">
                  <c:v>-86.076000000000022</c:v>
                </c:pt>
                <c:pt idx="19">
                  <c:v>-104.37900000000002</c:v>
                </c:pt>
                <c:pt idx="20">
                  <c:v>-36.771000000000015</c:v>
                </c:pt>
                <c:pt idx="21">
                  <c:v>5.5879999999999654</c:v>
                </c:pt>
                <c:pt idx="22">
                  <c:v>-249.84199999999998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15C0-4F74-A899-4666548AC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777295392"/>
        <c:axId val="777301296"/>
      </c:barChart>
      <c:lineChart>
        <c:grouping val="standard"/>
        <c:varyColors val="0"/>
        <c:ser>
          <c:idx val="0"/>
          <c:order val="1"/>
          <c:tx>
            <c:strRef>
              <c:f>'Summary (RTS)'!$B$50</c:f>
              <c:strCache>
                <c:ptCount val="1"/>
                <c:pt idx="0">
                  <c:v>Utilization(Dollar,W/O RTS)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900" b="0" i="0" u="none" strike="noStrike" kern="1200" baseline="0">
                    <a:solidFill>
                      <a:srgbClr val="3399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'Summary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'Summary (RTS)'!$D$50:$AD$50</c:f>
              <c:numCache>
                <c:formatCode>0%</c:formatCode>
                <c:ptCount val="23"/>
                <c:pt idx="0">
                  <c:v>0.55593180874869164</c:v>
                </c:pt>
                <c:pt idx="1">
                  <c:v>0.56336213000215407</c:v>
                </c:pt>
                <c:pt idx="2">
                  <c:v>0.59596419071282392</c:v>
                </c:pt>
                <c:pt idx="3">
                  <c:v>0.63598582998952269</c:v>
                </c:pt>
                <c:pt idx="4">
                  <c:v>0.66033867594198381</c:v>
                </c:pt>
                <c:pt idx="5">
                  <c:v>0.59668697071698695</c:v>
                </c:pt>
                <c:pt idx="6">
                  <c:v>0.57307889364861175</c:v>
                </c:pt>
                <c:pt idx="7">
                  <c:v>0.54327568418378624</c:v>
                </c:pt>
                <c:pt idx="8">
                  <c:v>0.56276773965203297</c:v>
                </c:pt>
                <c:pt idx="9">
                  <c:v>0.47134304797073251</c:v>
                </c:pt>
                <c:pt idx="10">
                  <c:v>0.45816286987468652</c:v>
                </c:pt>
                <c:pt idx="11">
                  <c:v>0.44200353164630873</c:v>
                </c:pt>
                <c:pt idx="12">
                  <c:v>0.48647887763546621</c:v>
                </c:pt>
                <c:pt idx="13">
                  <c:v>0.48273536630902708</c:v>
                </c:pt>
                <c:pt idx="14">
                  <c:v>0.55905667616711774</c:v>
                </c:pt>
                <c:pt idx="15">
                  <c:v>0.51078888378012965</c:v>
                </c:pt>
                <c:pt idx="16">
                  <c:v>0.49125724256650066</c:v>
                </c:pt>
                <c:pt idx="17">
                  <c:v>0.51243694578499221</c:v>
                </c:pt>
                <c:pt idx="18">
                  <c:v>0.4640676246899203</c:v>
                </c:pt>
                <c:pt idx="19">
                  <c:v>0.51417631557364618</c:v>
                </c:pt>
                <c:pt idx="20">
                  <c:v>0.61097266414682772</c:v>
                </c:pt>
                <c:pt idx="21">
                  <c:v>0.55363779089668641</c:v>
                </c:pt>
                <c:pt idx="22">
                  <c:v>0.55150998976883536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15C0-4F74-A899-4666548AC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5174056"/>
        <c:axId val="995126824"/>
      </c:lineChart>
      <c:catAx>
        <c:axId val="77729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77301296"/>
        <c:crosses val="autoZero"/>
        <c:auto val="1"/>
        <c:lblAlgn val="ctr"/>
        <c:lblOffset val="100"/>
        <c:noMultiLvlLbl val="0"/>
      </c:catAx>
      <c:valAx>
        <c:axId val="77730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77295392"/>
        <c:crosses val="autoZero"/>
        <c:crossBetween val="between"/>
      </c:valAx>
      <c:valAx>
        <c:axId val="995126824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995174056"/>
        <c:crosses val="max"/>
        <c:crossBetween val="between"/>
      </c:valAx>
      <c:catAx>
        <c:axId val="995174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95126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754322303250223"/>
          <c:y val="2.227328939330489E-3"/>
          <c:w val="0.69284451562803684"/>
          <c:h val="7.21482939632545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eiryo UI" panose="020B0604030504040204" pitchFamily="50" charset="-128"/>
          <a:ea typeface="Meiryo UI" panose="020B0604030504040204" pitchFamily="50" charset="-128"/>
        </a:defRPr>
      </a:pPr>
      <a:endParaRPr lang="ja-JP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(K-Rents)'!$C$40</c:f>
          <c:strCache>
            <c:ptCount val="1"/>
            <c:pt idx="0">
              <c:v>WA320-7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(K-Rents)'!$C$109</c:f>
              <c:strCache>
                <c:ptCount val="1"/>
                <c:pt idx="0">
                  <c:v>WA320-7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(K-Rents)'!$D$109:$AF$109</c:f>
              <c:numCache>
                <c:formatCode>#,##0_ ;[Red]\-#,##0\ </c:formatCode>
                <c:ptCount val="2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9-44D0-89EC-51A4D20DF6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(K-Rents)'!$C$40</c:f>
              <c:strCache>
                <c:ptCount val="1"/>
                <c:pt idx="0">
                  <c:v>WA320-7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(K-Rents)'!$D$40:$AE$40</c:f>
              <c:numCache>
                <c:formatCode>0%</c:formatCode>
                <c:ptCount val="24"/>
                <c:pt idx="0">
                  <c:v>0.33333333333333331</c:v>
                </c:pt>
                <c:pt idx="1">
                  <c:v>0.33333333333333331</c:v>
                </c:pt>
                <c:pt idx="2">
                  <c:v>0.33333333333333331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19-44D0-89EC-51A4D20DF6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(K-Rents)'!$C$41</c:f>
          <c:strCache>
            <c:ptCount val="1"/>
            <c:pt idx="0">
              <c:v>WA320-8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(K-Rents)'!$C$110</c:f>
              <c:strCache>
                <c:ptCount val="1"/>
                <c:pt idx="0">
                  <c:v>WA320-8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FB-4946-A0C1-AE117541285E}"/>
              </c:ext>
            </c:extLst>
          </c:dPt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FB-4946-A0C1-AE117541285E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FB-4946-A0C1-AE117541285E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FB-4946-A0C1-AE117541285E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BFB-4946-A0C1-AE117541285E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BFB-4946-A0C1-AE117541285E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BFB-4946-A0C1-AE117541285E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(K-Rents)'!$D$110:$AE$110</c:f>
              <c:numCache>
                <c:formatCode>#,##0_ ;[Red]\-#,##0\ </c:formatCode>
                <c:ptCount val="24"/>
                <c:pt idx="0">
                  <c:v>20</c:v>
                </c:pt>
                <c:pt idx="1">
                  <c:v>19</c:v>
                </c:pt>
                <c:pt idx="2">
                  <c:v>17</c:v>
                </c:pt>
                <c:pt idx="3">
                  <c:v>15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18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22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16</c:v>
                </c:pt>
                <c:pt idx="20">
                  <c:v>15</c:v>
                </c:pt>
                <c:pt idx="21">
                  <c:v>14</c:v>
                </c:pt>
                <c:pt idx="22">
                  <c:v>13</c:v>
                </c:pt>
                <c:pt idx="2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BFB-4946-A0C1-AE1175412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(K-Rents)'!$C$41</c:f>
              <c:strCache>
                <c:ptCount val="1"/>
                <c:pt idx="0">
                  <c:v>WA320-8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(K-Rents)'!$D$41:$AE$41</c:f>
              <c:numCache>
                <c:formatCode>0%</c:formatCode>
                <c:ptCount val="24"/>
                <c:pt idx="0">
                  <c:v>0.8</c:v>
                </c:pt>
                <c:pt idx="1">
                  <c:v>0.78947368421052633</c:v>
                </c:pt>
                <c:pt idx="2">
                  <c:v>0.76470588235294112</c:v>
                </c:pt>
                <c:pt idx="3">
                  <c:v>0.8666666666666667</c:v>
                </c:pt>
                <c:pt idx="4">
                  <c:v>0.6875</c:v>
                </c:pt>
                <c:pt idx="5">
                  <c:v>0.75</c:v>
                </c:pt>
                <c:pt idx="6">
                  <c:v>0.8125</c:v>
                </c:pt>
                <c:pt idx="7">
                  <c:v>0.75</c:v>
                </c:pt>
                <c:pt idx="8">
                  <c:v>0.66666666666666663</c:v>
                </c:pt>
                <c:pt idx="9">
                  <c:v>0.69565217391304346</c:v>
                </c:pt>
                <c:pt idx="10">
                  <c:v>0.60869565217391308</c:v>
                </c:pt>
                <c:pt idx="11">
                  <c:v>0.47826086956521741</c:v>
                </c:pt>
                <c:pt idx="12">
                  <c:v>0.43478260869565216</c:v>
                </c:pt>
                <c:pt idx="13">
                  <c:v>0.39130434782608697</c:v>
                </c:pt>
                <c:pt idx="14">
                  <c:v>0.47826086956521741</c:v>
                </c:pt>
                <c:pt idx="15">
                  <c:v>0.40909090909090912</c:v>
                </c:pt>
                <c:pt idx="16">
                  <c:v>0.52631578947368418</c:v>
                </c:pt>
                <c:pt idx="17">
                  <c:v>0.47368421052631576</c:v>
                </c:pt>
                <c:pt idx="18">
                  <c:v>0.52631578947368418</c:v>
                </c:pt>
                <c:pt idx="19">
                  <c:v>0.75</c:v>
                </c:pt>
                <c:pt idx="20">
                  <c:v>0.66666666666666663</c:v>
                </c:pt>
                <c:pt idx="21">
                  <c:v>0.7142857142857143</c:v>
                </c:pt>
                <c:pt idx="22">
                  <c:v>0.84615384615384615</c:v>
                </c:pt>
                <c:pt idx="23">
                  <c:v>0.6875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DBFB-4946-A0C1-AE1175412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(K-Rents)'!$C$42</c:f>
          <c:strCache>
            <c:ptCount val="1"/>
            <c:pt idx="0">
              <c:v>WA380-8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(K-Rents)'!$C$111</c:f>
              <c:strCache>
                <c:ptCount val="1"/>
                <c:pt idx="0">
                  <c:v>WA380-8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F8-4154-9301-EA33703E6907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F8-4154-9301-EA33703E6907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F8-4154-9301-EA33703E6907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F8-4154-9301-EA33703E6907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EF8-4154-9301-EA33703E6907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EF8-4154-9301-EA33703E6907}"/>
              </c:ext>
            </c:extLst>
          </c:dPt>
          <c:cat>
            <c:strRef>
              <c:f>'Analysis (K-Rents)'!$D$2:$AF$2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(K-Rents)'!$D$111:$AE$111</c:f>
              <c:numCache>
                <c:formatCode>#,##0_ ;[Red]\-#,##0\ </c:formatCode>
                <c:ptCount val="24"/>
                <c:pt idx="0">
                  <c:v>9</c:v>
                </c:pt>
                <c:pt idx="1">
                  <c:v>8</c:v>
                </c:pt>
                <c:pt idx="2">
                  <c:v>8</c:v>
                </c:pt>
                <c:pt idx="3">
                  <c:v>7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14</c:v>
                </c:pt>
                <c:pt idx="10">
                  <c:v>15</c:v>
                </c:pt>
                <c:pt idx="11">
                  <c:v>15</c:v>
                </c:pt>
                <c:pt idx="12">
                  <c:v>14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12</c:v>
                </c:pt>
                <c:pt idx="20">
                  <c:v>12</c:v>
                </c:pt>
                <c:pt idx="21">
                  <c:v>11</c:v>
                </c:pt>
                <c:pt idx="22">
                  <c:v>11</c:v>
                </c:pt>
                <c:pt idx="2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EF8-4154-9301-EA33703E6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(K-Rents)'!$C$42</c:f>
              <c:strCache>
                <c:ptCount val="1"/>
                <c:pt idx="0">
                  <c:v>WA380-8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(K-Rents)'!$D$42:$AF$42</c:f>
              <c:numCache>
                <c:formatCode>0%</c:formatCode>
                <c:ptCount val="24"/>
                <c:pt idx="0">
                  <c:v>0.88888888888888884</c:v>
                </c:pt>
                <c:pt idx="1">
                  <c:v>0.375</c:v>
                </c:pt>
                <c:pt idx="2">
                  <c:v>0.375</c:v>
                </c:pt>
                <c:pt idx="3">
                  <c:v>0.42857142857142855</c:v>
                </c:pt>
                <c:pt idx="4">
                  <c:v>0.5</c:v>
                </c:pt>
                <c:pt idx="5">
                  <c:v>0.625</c:v>
                </c:pt>
                <c:pt idx="6">
                  <c:v>0.625</c:v>
                </c:pt>
                <c:pt idx="7">
                  <c:v>0.75</c:v>
                </c:pt>
                <c:pt idx="8">
                  <c:v>0.75</c:v>
                </c:pt>
                <c:pt idx="9">
                  <c:v>0.35714285714285715</c:v>
                </c:pt>
                <c:pt idx="10">
                  <c:v>0.33333333333333331</c:v>
                </c:pt>
                <c:pt idx="11">
                  <c:v>0.33333333333333331</c:v>
                </c:pt>
                <c:pt idx="12">
                  <c:v>0.7142857142857143</c:v>
                </c:pt>
                <c:pt idx="13">
                  <c:v>0.53846153846153844</c:v>
                </c:pt>
                <c:pt idx="14">
                  <c:v>0.46153846153846156</c:v>
                </c:pt>
                <c:pt idx="15">
                  <c:v>0.61538461538461542</c:v>
                </c:pt>
                <c:pt idx="16">
                  <c:v>0.53846153846153844</c:v>
                </c:pt>
                <c:pt idx="17">
                  <c:v>0.30769230769230771</c:v>
                </c:pt>
                <c:pt idx="18">
                  <c:v>0.38461538461538464</c:v>
                </c:pt>
                <c:pt idx="19">
                  <c:v>0.41666666666666669</c:v>
                </c:pt>
                <c:pt idx="20">
                  <c:v>0.5</c:v>
                </c:pt>
                <c:pt idx="21">
                  <c:v>0.63636363636363635</c:v>
                </c:pt>
                <c:pt idx="22">
                  <c:v>0.63636363636363635</c:v>
                </c:pt>
                <c:pt idx="23">
                  <c:v>0.63636363636363635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EF8-4154-9301-EA33703E6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(K-Rents)'!$C$43</c:f>
          <c:strCache>
            <c:ptCount val="1"/>
            <c:pt idx="0">
              <c:v>WA470-8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(K-Rents)'!$C$112</c:f>
              <c:strCache>
                <c:ptCount val="1"/>
                <c:pt idx="0">
                  <c:v>WA470-8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(K-Rents)'!$D$2:$S$2</c:f>
              <c:strCache>
                <c:ptCount val="16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</c:strCache>
            </c:strRef>
          </c:cat>
          <c:val>
            <c:numRef>
              <c:f>'Analysis (K-Rents)'!$D$112:$AE$112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FB-427A-B96C-D6CC9947BE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(K-Rents)'!$C$43</c:f>
              <c:strCache>
                <c:ptCount val="1"/>
                <c:pt idx="0">
                  <c:v>WA470-8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(K-Rents)'!$D$43:$AE$43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FB-427A-B96C-D6CC9947BE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(K-Rents)'!$C$44</c:f>
          <c:strCache>
            <c:ptCount val="1"/>
            <c:pt idx="0">
              <c:v>WA500-6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(K-Rents)'!$C$113</c:f>
              <c:strCache>
                <c:ptCount val="1"/>
                <c:pt idx="0">
                  <c:v>WA500-6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(K-Rents)'!$D$113:$AE$113</c:f>
              <c:numCache>
                <c:formatCode>#,##0_ ;[Red]\-#,##0\ </c:formatCode>
                <c:ptCount val="24"/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6B-4CAA-9B9F-540668BEA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(K-Rents)'!$C$44</c:f>
              <c:strCache>
                <c:ptCount val="1"/>
                <c:pt idx="0">
                  <c:v>WA500-6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(K-Rents)'!$D$44:$AE$44</c:f>
              <c:numCache>
                <c:formatCode>0%</c:formatCode>
                <c:ptCount val="24"/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 formatCode="General">
                  <c:v>0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6B-4CAA-9B9F-540668BEA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(K-Rents)'!$C$13</c:f>
          <c:strCache>
            <c:ptCount val="1"/>
            <c:pt idx="0">
              <c:v>HMTotal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(K-Rents)'!$C$75</c:f>
              <c:strCache>
                <c:ptCount val="1"/>
                <c:pt idx="0">
                  <c:v>HMTotal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12-4BD1-A5D7-B2EA9DBC5503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12-4BD1-A5D7-B2EA9DBC5503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12-4BD1-A5D7-B2EA9DBC5503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12-4BD1-A5D7-B2EA9DBC5503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B12-4BD1-A5D7-B2EA9DBC5503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B12-4BD1-A5D7-B2EA9DBC5503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(K-Rents)'!$D$75:$AE$75</c:f>
              <c:numCache>
                <c:formatCode>#,##0_ ;[Red]\-#,##0\ </c:formatCode>
                <c:ptCount val="24"/>
                <c:pt idx="0">
                  <c:v>22</c:v>
                </c:pt>
                <c:pt idx="1">
                  <c:v>21</c:v>
                </c:pt>
                <c:pt idx="2">
                  <c:v>18</c:v>
                </c:pt>
                <c:pt idx="3">
                  <c:v>16</c:v>
                </c:pt>
                <c:pt idx="4">
                  <c:v>32</c:v>
                </c:pt>
                <c:pt idx="5">
                  <c:v>37</c:v>
                </c:pt>
                <c:pt idx="6">
                  <c:v>38</c:v>
                </c:pt>
                <c:pt idx="7">
                  <c:v>36</c:v>
                </c:pt>
                <c:pt idx="8">
                  <c:v>38</c:v>
                </c:pt>
                <c:pt idx="9">
                  <c:v>39</c:v>
                </c:pt>
                <c:pt idx="10">
                  <c:v>39</c:v>
                </c:pt>
                <c:pt idx="11">
                  <c:v>38</c:v>
                </c:pt>
                <c:pt idx="12">
                  <c:v>36</c:v>
                </c:pt>
                <c:pt idx="13">
                  <c:v>34</c:v>
                </c:pt>
                <c:pt idx="14">
                  <c:v>41</c:v>
                </c:pt>
                <c:pt idx="15">
                  <c:v>38</c:v>
                </c:pt>
                <c:pt idx="16">
                  <c:v>38</c:v>
                </c:pt>
                <c:pt idx="17">
                  <c:v>37</c:v>
                </c:pt>
                <c:pt idx="18">
                  <c:v>35</c:v>
                </c:pt>
                <c:pt idx="19">
                  <c:v>31</c:v>
                </c:pt>
                <c:pt idx="20">
                  <c:v>31</c:v>
                </c:pt>
                <c:pt idx="21">
                  <c:v>29</c:v>
                </c:pt>
                <c:pt idx="22">
                  <c:v>29</c:v>
                </c:pt>
                <c:pt idx="2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B12-4BD1-A5D7-B2EA9DBC5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(K-Rents)'!$C$13</c:f>
              <c:strCache>
                <c:ptCount val="1"/>
                <c:pt idx="0">
                  <c:v>HMTotal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(K-Rents)'!$D$13:$AE$13</c:f>
              <c:numCache>
                <c:formatCode>0%</c:formatCode>
                <c:ptCount val="24"/>
                <c:pt idx="0">
                  <c:v>0.36363636363636365</c:v>
                </c:pt>
                <c:pt idx="1">
                  <c:v>0.2857142857142857</c:v>
                </c:pt>
                <c:pt idx="2">
                  <c:v>0.3888888888888889</c:v>
                </c:pt>
                <c:pt idx="3">
                  <c:v>0.625</c:v>
                </c:pt>
                <c:pt idx="4">
                  <c:v>0.4375</c:v>
                </c:pt>
                <c:pt idx="5">
                  <c:v>0.48648648648648651</c:v>
                </c:pt>
                <c:pt idx="6">
                  <c:v>0.39473684210526316</c:v>
                </c:pt>
                <c:pt idx="7">
                  <c:v>0.58333333333333337</c:v>
                </c:pt>
                <c:pt idx="8">
                  <c:v>0.47368421052631576</c:v>
                </c:pt>
                <c:pt idx="9">
                  <c:v>0.48717948717948717</c:v>
                </c:pt>
                <c:pt idx="10">
                  <c:v>0.58974358974358976</c:v>
                </c:pt>
                <c:pt idx="11">
                  <c:v>0.55263157894736847</c:v>
                </c:pt>
                <c:pt idx="12">
                  <c:v>0.66666666666666663</c:v>
                </c:pt>
                <c:pt idx="13">
                  <c:v>0.6470588235294118</c:v>
                </c:pt>
                <c:pt idx="14">
                  <c:v>0.3902439024390244</c:v>
                </c:pt>
                <c:pt idx="15">
                  <c:v>0.44736842105263158</c:v>
                </c:pt>
                <c:pt idx="16">
                  <c:v>0.39473684210526316</c:v>
                </c:pt>
                <c:pt idx="17">
                  <c:v>0.48648648648648651</c:v>
                </c:pt>
                <c:pt idx="18">
                  <c:v>0.54285714285714282</c:v>
                </c:pt>
                <c:pt idx="19">
                  <c:v>0.67741935483870963</c:v>
                </c:pt>
                <c:pt idx="20">
                  <c:v>0.80645161290322576</c:v>
                </c:pt>
                <c:pt idx="21">
                  <c:v>0.65517241379310343</c:v>
                </c:pt>
                <c:pt idx="22">
                  <c:v>0.58620689655172409</c:v>
                </c:pt>
                <c:pt idx="23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DB12-4BD1-A5D7-B2EA9DBC5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(K-Rents)'!$C$51</c:f>
          <c:strCache>
            <c:ptCount val="1"/>
            <c:pt idx="0">
              <c:v>SBTotal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(K-Rents)'!$C$121</c:f>
              <c:strCache>
                <c:ptCount val="1"/>
                <c:pt idx="0">
                  <c:v>SBTotal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'Analysis (K-Rents)'!$D$121:$AE$121</c:f>
              <c:numCache>
                <c:formatCode>#,##0_ ;[Red]\-#,##0\ </c:formatCode>
                <c:ptCount val="24"/>
                <c:pt idx="0">
                  <c:v>35</c:v>
                </c:pt>
                <c:pt idx="1">
                  <c:v>34</c:v>
                </c:pt>
                <c:pt idx="2">
                  <c:v>31</c:v>
                </c:pt>
                <c:pt idx="3">
                  <c:v>31</c:v>
                </c:pt>
                <c:pt idx="4">
                  <c:v>32</c:v>
                </c:pt>
                <c:pt idx="5">
                  <c:v>31</c:v>
                </c:pt>
                <c:pt idx="6">
                  <c:v>31</c:v>
                </c:pt>
                <c:pt idx="7">
                  <c:v>29</c:v>
                </c:pt>
                <c:pt idx="8">
                  <c:v>29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25</c:v>
                </c:pt>
                <c:pt idx="13">
                  <c:v>25</c:v>
                </c:pt>
                <c:pt idx="14">
                  <c:v>27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24</c:v>
                </c:pt>
                <c:pt idx="19">
                  <c:v>24</c:v>
                </c:pt>
                <c:pt idx="20">
                  <c:v>22</c:v>
                </c:pt>
                <c:pt idx="21">
                  <c:v>22</c:v>
                </c:pt>
                <c:pt idx="22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E-41B8-90E0-A5A085640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(K-Rents)'!$C$51</c:f>
              <c:strCache>
                <c:ptCount val="1"/>
                <c:pt idx="0">
                  <c:v>SBTotal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(K-Rents)'!$D$51:$AE$51</c:f>
              <c:numCache>
                <c:formatCode>0%</c:formatCode>
                <c:ptCount val="24"/>
                <c:pt idx="0">
                  <c:v>0.4</c:v>
                </c:pt>
                <c:pt idx="1">
                  <c:v>0.52941176470588236</c:v>
                </c:pt>
                <c:pt idx="2">
                  <c:v>0.80645161290322576</c:v>
                </c:pt>
                <c:pt idx="3">
                  <c:v>0.80645161290322576</c:v>
                </c:pt>
                <c:pt idx="4">
                  <c:v>0.8125</c:v>
                </c:pt>
                <c:pt idx="5">
                  <c:v>0.80645161290322576</c:v>
                </c:pt>
                <c:pt idx="6">
                  <c:v>0.77419354838709675</c:v>
                </c:pt>
                <c:pt idx="7">
                  <c:v>0.82758620689655171</c:v>
                </c:pt>
                <c:pt idx="8">
                  <c:v>0.82758620689655171</c:v>
                </c:pt>
                <c:pt idx="9">
                  <c:v>0.77777777777777779</c:v>
                </c:pt>
                <c:pt idx="10">
                  <c:v>0.7407407407407407</c:v>
                </c:pt>
                <c:pt idx="11">
                  <c:v>0.55555555555555558</c:v>
                </c:pt>
                <c:pt idx="12">
                  <c:v>0.48</c:v>
                </c:pt>
                <c:pt idx="13">
                  <c:v>0.48</c:v>
                </c:pt>
                <c:pt idx="14">
                  <c:v>0.44444444444444442</c:v>
                </c:pt>
                <c:pt idx="15">
                  <c:v>0.56000000000000005</c:v>
                </c:pt>
                <c:pt idx="16">
                  <c:v>0.6</c:v>
                </c:pt>
                <c:pt idx="17">
                  <c:v>0.56000000000000005</c:v>
                </c:pt>
                <c:pt idx="18">
                  <c:v>0.58333333333333337</c:v>
                </c:pt>
                <c:pt idx="19">
                  <c:v>0.54166666666666663</c:v>
                </c:pt>
                <c:pt idx="20">
                  <c:v>0.54545454545454541</c:v>
                </c:pt>
                <c:pt idx="21">
                  <c:v>0.5</c:v>
                </c:pt>
                <c:pt idx="22">
                  <c:v>0.54545454545454541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7E-41B8-90E0-A5A085640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(K-Rents)'!$C$125</c:f>
          <c:strCache>
            <c:ptCount val="1"/>
            <c:pt idx="0">
              <c:v>TMTotal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(K-Rents)'!$C$125</c:f>
              <c:strCache>
                <c:ptCount val="1"/>
                <c:pt idx="0">
                  <c:v>TMTotal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(K-Rents)'!$D$2:$U$2</c:f>
              <c:strCache>
                <c:ptCount val="18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</c:strCache>
            </c:strRef>
          </c:cat>
          <c:val>
            <c:numRef>
              <c:f>'Analysis (K-Rents)'!$D$125:$AE$125</c:f>
              <c:numCache>
                <c:formatCode>#,##0_ ;[Red]\-#,##0\ </c:formatCode>
                <c:ptCount val="2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A-4270-89FB-948A7AEEC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(K-Rents)'!$C$54</c:f>
              <c:strCache>
                <c:ptCount val="1"/>
                <c:pt idx="0">
                  <c:v>TMTotal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(K-Rents)'!$D$54:$AE$54</c:f>
              <c:numCache>
                <c:formatCode>0%</c:formatCode>
                <c:ptCount val="24"/>
                <c:pt idx="0">
                  <c:v>1</c:v>
                </c:pt>
                <c:pt idx="1">
                  <c:v>0.33333333333333331</c:v>
                </c:pt>
                <c:pt idx="2">
                  <c:v>0.33333333333333331</c:v>
                </c:pt>
                <c:pt idx="3">
                  <c:v>0.33333333333333331</c:v>
                </c:pt>
                <c:pt idx="4">
                  <c:v>0.33333333333333331</c:v>
                </c:pt>
                <c:pt idx="5">
                  <c:v>0.33333333333333331</c:v>
                </c:pt>
                <c:pt idx="6">
                  <c:v>0</c:v>
                </c:pt>
                <c:pt idx="7">
                  <c:v>0.33333333333333331</c:v>
                </c:pt>
                <c:pt idx="8">
                  <c:v>0.33333333333333331</c:v>
                </c:pt>
                <c:pt idx="9">
                  <c:v>0</c:v>
                </c:pt>
                <c:pt idx="10">
                  <c:v>0.66666666666666663</c:v>
                </c:pt>
                <c:pt idx="11">
                  <c:v>0.33333333333333331</c:v>
                </c:pt>
                <c:pt idx="12">
                  <c:v>0</c:v>
                </c:pt>
                <c:pt idx="13">
                  <c:v>0.33333333333333331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0.5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EA-4270-89FB-948A7AEEC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D37PX-24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(RTR)'!$C$256</c:f>
              <c:strCache>
                <c:ptCount val="1"/>
                <c:pt idx="0">
                  <c:v>D37PX-24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(RTR)'!$D$256:$AE$256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3C-482B-A545-88A540FF0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(RTR)'!$C$87</c:f>
              <c:strCache>
                <c:ptCount val="1"/>
                <c:pt idx="0">
                  <c:v>D37PX-24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(RTR)'!$D$87:$AE$87</c:f>
              <c:numCache>
                <c:formatCode>0%</c:formatCode>
                <c:ptCount val="2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3C-482B-A545-88A540FF0F20}"/>
            </c:ext>
          </c:extLst>
        </c:ser>
        <c:ser>
          <c:idx val="2"/>
          <c:order val="2"/>
          <c:tx>
            <c:strRef>
              <c:f>'Analysis (RTR)'!$C$431</c:f>
              <c:strCache>
                <c:ptCount val="1"/>
                <c:pt idx="0">
                  <c:v>D37PX-24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(RTR)'!$D$431:$AE$431</c:f>
              <c:numCache>
                <c:formatCode>0%</c:formatCode>
                <c:ptCount val="2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3C-482B-A545-88A540FF0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D39EX-24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(RTR)'!$C$257</c:f>
              <c:strCache>
                <c:ptCount val="1"/>
                <c:pt idx="0">
                  <c:v>D39EX-24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(RTR)'!$D$257:$AE$257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2B-4CCC-A931-6EA09DD92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(RTR)'!$C$88</c:f>
              <c:strCache>
                <c:ptCount val="1"/>
                <c:pt idx="0">
                  <c:v>D39EX-24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(RTR)'!$D$88:$AE$88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2B-4CCC-A931-6EA09DD92656}"/>
            </c:ext>
          </c:extLst>
        </c:ser>
        <c:ser>
          <c:idx val="2"/>
          <c:order val="2"/>
          <c:tx>
            <c:strRef>
              <c:f>'Analysis (RTR)'!$C$432</c:f>
              <c:strCache>
                <c:ptCount val="1"/>
                <c:pt idx="0">
                  <c:v>D39EX-24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(RTR)'!$D$432:$AE$432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0.5</c:v>
                </c:pt>
                <c:pt idx="16">
                  <c:v>0</c:v>
                </c:pt>
                <c:pt idx="17">
                  <c:v>0.5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2B-4CCC-A931-6EA09DD92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2"/>
          <c:order val="0"/>
          <c:tx>
            <c:strRef>
              <c:f>RTS台数等!$A$13</c:f>
              <c:strCache>
                <c:ptCount val="1"/>
                <c:pt idx="0">
                  <c:v>RTR</c:v>
                </c:pt>
              </c:strCache>
            </c:strRef>
          </c:tx>
          <c:spPr>
            <a:solidFill>
              <a:srgbClr val="3399FF"/>
            </a:solidFill>
            <a:ln>
              <a:noFill/>
            </a:ln>
            <a:effectLst/>
          </c:spPr>
          <c:invertIfNegative val="0"/>
          <c:cat>
            <c:strRef>
              <c:f>'Summary (K-Rents)'!$D$2:$AD$2</c:f>
              <c:strCache>
                <c:ptCount val="23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</c:strCache>
            </c:strRef>
          </c:cat>
          <c:val>
            <c:numRef>
              <c:f>RTS台数等!$BE$13:$CE$13</c:f>
              <c:numCache>
                <c:formatCode>General</c:formatCode>
                <c:ptCount val="23"/>
                <c:pt idx="0">
                  <c:v>131</c:v>
                </c:pt>
                <c:pt idx="1">
                  <c:v>137</c:v>
                </c:pt>
                <c:pt idx="2">
                  <c:v>155</c:v>
                </c:pt>
                <c:pt idx="3">
                  <c:v>176</c:v>
                </c:pt>
                <c:pt idx="4">
                  <c:v>184</c:v>
                </c:pt>
                <c:pt idx="5">
                  <c:v>172</c:v>
                </c:pt>
                <c:pt idx="6">
                  <c:v>180</c:v>
                </c:pt>
                <c:pt idx="7">
                  <c:v>167</c:v>
                </c:pt>
                <c:pt idx="8">
                  <c:v>175</c:v>
                </c:pt>
                <c:pt idx="9">
                  <c:v>162</c:v>
                </c:pt>
                <c:pt idx="10">
                  <c:v>149</c:v>
                </c:pt>
                <c:pt idx="11">
                  <c:v>139</c:v>
                </c:pt>
                <c:pt idx="12">
                  <c:v>147</c:v>
                </c:pt>
                <c:pt idx="13">
                  <c:v>154</c:v>
                </c:pt>
                <c:pt idx="14">
                  <c:v>185</c:v>
                </c:pt>
                <c:pt idx="15">
                  <c:v>167</c:v>
                </c:pt>
                <c:pt idx="16">
                  <c:v>155</c:v>
                </c:pt>
                <c:pt idx="17">
                  <c:v>163</c:v>
                </c:pt>
                <c:pt idx="18">
                  <c:v>153</c:v>
                </c:pt>
                <c:pt idx="19">
                  <c:v>163</c:v>
                </c:pt>
                <c:pt idx="20">
                  <c:v>184</c:v>
                </c:pt>
                <c:pt idx="21">
                  <c:v>183</c:v>
                </c:pt>
                <c:pt idx="22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05-4BBE-B5EC-F39D2442FB53}"/>
            </c:ext>
          </c:extLst>
        </c:ser>
        <c:ser>
          <c:idx val="13"/>
          <c:order val="1"/>
          <c:tx>
            <c:strRef>
              <c:f>RTS台数等!$A$16</c:f>
              <c:strCache>
                <c:ptCount val="1"/>
                <c:pt idx="0">
                  <c:v>Yard+Others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'Summary (K-Rents)'!$D$2:$AD$2</c:f>
              <c:strCache>
                <c:ptCount val="23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</c:strCache>
            </c:strRef>
          </c:cat>
          <c:val>
            <c:numRef>
              <c:f>RTS台数等!$BE$16:$CE$16</c:f>
              <c:numCache>
                <c:formatCode>General</c:formatCode>
                <c:ptCount val="23"/>
                <c:pt idx="0">
                  <c:v>111</c:v>
                </c:pt>
                <c:pt idx="1">
                  <c:v>111</c:v>
                </c:pt>
                <c:pt idx="2">
                  <c:v>98</c:v>
                </c:pt>
                <c:pt idx="3">
                  <c:v>91</c:v>
                </c:pt>
                <c:pt idx="4">
                  <c:v>85</c:v>
                </c:pt>
                <c:pt idx="5">
                  <c:v>104</c:v>
                </c:pt>
                <c:pt idx="6">
                  <c:v>110</c:v>
                </c:pt>
                <c:pt idx="7">
                  <c:v>128</c:v>
                </c:pt>
                <c:pt idx="8">
                  <c:v>133</c:v>
                </c:pt>
                <c:pt idx="9">
                  <c:v>154</c:v>
                </c:pt>
                <c:pt idx="10">
                  <c:v>162</c:v>
                </c:pt>
                <c:pt idx="11">
                  <c:v>174</c:v>
                </c:pt>
                <c:pt idx="12">
                  <c:v>174</c:v>
                </c:pt>
                <c:pt idx="13">
                  <c:v>185</c:v>
                </c:pt>
                <c:pt idx="14">
                  <c:v>144</c:v>
                </c:pt>
                <c:pt idx="15">
                  <c:v>162</c:v>
                </c:pt>
                <c:pt idx="16">
                  <c:v>154</c:v>
                </c:pt>
                <c:pt idx="17">
                  <c:v>148</c:v>
                </c:pt>
                <c:pt idx="18">
                  <c:v>159</c:v>
                </c:pt>
                <c:pt idx="19">
                  <c:v>142</c:v>
                </c:pt>
                <c:pt idx="20">
                  <c:v>124</c:v>
                </c:pt>
                <c:pt idx="21">
                  <c:v>138</c:v>
                </c:pt>
                <c:pt idx="22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05-4BBE-B5EC-F39D2442FB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773678680"/>
        <c:axId val="773678024"/>
      </c:barChart>
      <c:lineChart>
        <c:grouping val="standard"/>
        <c:varyColors val="0"/>
        <c:ser>
          <c:idx val="0"/>
          <c:order val="2"/>
          <c:tx>
            <c:strRef>
              <c:f>RTS台数等!$A$18</c:f>
              <c:strCache>
                <c:ptCount val="1"/>
                <c:pt idx="0">
                  <c:v>Utilization (w/o RTS)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900" b="0" i="0" u="none" strike="noStrike" kern="1200" baseline="0">
                    <a:solidFill>
                      <a:srgbClr val="3399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'Analysis (RTR)'!$D$2:$T$2</c:f>
              <c:strCache>
                <c:ptCount val="17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</c:strCache>
            </c:strRef>
          </c:cat>
          <c:val>
            <c:numRef>
              <c:f>RTS台数等!$BE$18:$CE$18</c:f>
              <c:numCache>
                <c:formatCode>0%</c:formatCode>
                <c:ptCount val="23"/>
                <c:pt idx="0">
                  <c:v>0.54132231404958675</c:v>
                </c:pt>
                <c:pt idx="1">
                  <c:v>0.55241935483870963</c:v>
                </c:pt>
                <c:pt idx="2">
                  <c:v>0.61264822134387353</c:v>
                </c:pt>
                <c:pt idx="3">
                  <c:v>0.65917602996254676</c:v>
                </c:pt>
                <c:pt idx="4">
                  <c:v>0.68401486988847582</c:v>
                </c:pt>
                <c:pt idx="5">
                  <c:v>0.62318840579710144</c:v>
                </c:pt>
                <c:pt idx="6">
                  <c:v>0.62068965517241381</c:v>
                </c:pt>
                <c:pt idx="7">
                  <c:v>0.56610169491525419</c:v>
                </c:pt>
                <c:pt idx="8">
                  <c:v>0.56818181818181823</c:v>
                </c:pt>
                <c:pt idx="9">
                  <c:v>0.51265822784810122</c:v>
                </c:pt>
                <c:pt idx="10">
                  <c:v>0.47909967845659163</c:v>
                </c:pt>
                <c:pt idx="11">
                  <c:v>0.44408945686900958</c:v>
                </c:pt>
                <c:pt idx="12">
                  <c:v>0.45794392523364486</c:v>
                </c:pt>
                <c:pt idx="13">
                  <c:v>0.45427728613569324</c:v>
                </c:pt>
                <c:pt idx="14">
                  <c:v>0.56231003039513683</c:v>
                </c:pt>
                <c:pt idx="15">
                  <c:v>0.50759878419452886</c:v>
                </c:pt>
                <c:pt idx="16">
                  <c:v>0.50161812297734631</c:v>
                </c:pt>
                <c:pt idx="17">
                  <c:v>0.52411575562700963</c:v>
                </c:pt>
                <c:pt idx="18">
                  <c:v>0.49038461538461536</c:v>
                </c:pt>
                <c:pt idx="19">
                  <c:v>0.53442622950819674</c:v>
                </c:pt>
                <c:pt idx="20">
                  <c:v>0.59740259740259738</c:v>
                </c:pt>
                <c:pt idx="21">
                  <c:v>0.57009345794392519</c:v>
                </c:pt>
                <c:pt idx="22">
                  <c:v>0.55417956656346745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405-4BBE-B5EC-F39D2442FB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0287592"/>
        <c:axId val="780283328"/>
      </c:lineChart>
      <c:catAx>
        <c:axId val="773678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73678024"/>
        <c:crosses val="autoZero"/>
        <c:auto val="1"/>
        <c:lblAlgn val="ctr"/>
        <c:lblOffset val="100"/>
        <c:noMultiLvlLbl val="0"/>
      </c:catAx>
      <c:valAx>
        <c:axId val="773678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73678680"/>
        <c:crosses val="autoZero"/>
        <c:crossBetween val="between"/>
      </c:valAx>
      <c:valAx>
        <c:axId val="780283328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endParaRPr lang="ja-JP"/>
          </a:p>
        </c:txPr>
        <c:crossAx val="780287592"/>
        <c:crosses val="max"/>
        <c:crossBetween val="between"/>
      </c:valAx>
      <c:catAx>
        <c:axId val="780287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802833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9247184718564425"/>
          <c:y val="2.5000031736399999E-2"/>
          <c:w val="0.75805880964392991"/>
          <c:h val="7.21482939632545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eiryo UI" panose="020B0604030504040204" pitchFamily="50" charset="-128"/>
          <a:ea typeface="Meiryo UI" panose="020B0604030504040204" pitchFamily="50" charset="-128"/>
        </a:defRPr>
      </a:pPr>
      <a:endParaRPr lang="ja-JP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D39PXI-24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(RTR)'!$C$259</c:f>
              <c:strCache>
                <c:ptCount val="1"/>
                <c:pt idx="0">
                  <c:v>D39PXI-24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78-420D-AEEC-0DC3B9885380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78-420D-AEEC-0DC3B9885380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78-420D-AEEC-0DC3B9885380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78-420D-AEEC-0DC3B9885380}"/>
              </c:ext>
            </c:extLst>
          </c:dPt>
          <c:dPt>
            <c:idx val="22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78-420D-AEEC-0DC3B9885380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(RTR)'!$D$259:$AE$259</c:f>
              <c:numCache>
                <c:formatCode>#,##0_ ;[Red]\-#,##0\ </c:formatCode>
                <c:ptCount val="24"/>
                <c:pt idx="0">
                  <c:v>7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11</c:v>
                </c:pt>
                <c:pt idx="8">
                  <c:v>13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16</c:v>
                </c:pt>
                <c:pt idx="16">
                  <c:v>15</c:v>
                </c:pt>
                <c:pt idx="17">
                  <c:v>13</c:v>
                </c:pt>
                <c:pt idx="18">
                  <c:v>12</c:v>
                </c:pt>
                <c:pt idx="19">
                  <c:v>11</c:v>
                </c:pt>
                <c:pt idx="20">
                  <c:v>11</c:v>
                </c:pt>
                <c:pt idx="21">
                  <c:v>12</c:v>
                </c:pt>
                <c:pt idx="22">
                  <c:v>11</c:v>
                </c:pt>
                <c:pt idx="2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978-420D-AEEC-0DC3B9885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(RTR)'!$C$90</c:f>
              <c:strCache>
                <c:ptCount val="1"/>
                <c:pt idx="0">
                  <c:v>D39PXI-24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(RTR)'!$D$90:$AE$90</c:f>
              <c:numCache>
                <c:formatCode>0%</c:formatCode>
                <c:ptCount val="24"/>
                <c:pt idx="0">
                  <c:v>0.7142857142857143</c:v>
                </c:pt>
                <c:pt idx="1">
                  <c:v>0.7142857142857143</c:v>
                </c:pt>
                <c:pt idx="2">
                  <c:v>0.875</c:v>
                </c:pt>
                <c:pt idx="3">
                  <c:v>0.88888888888888884</c:v>
                </c:pt>
                <c:pt idx="4">
                  <c:v>0.77777777777777779</c:v>
                </c:pt>
                <c:pt idx="5">
                  <c:v>0.88888888888888884</c:v>
                </c:pt>
                <c:pt idx="6">
                  <c:v>0.88888888888888884</c:v>
                </c:pt>
                <c:pt idx="7">
                  <c:v>0.81818181818181823</c:v>
                </c:pt>
                <c:pt idx="8">
                  <c:v>0.61538461538461542</c:v>
                </c:pt>
                <c:pt idx="9">
                  <c:v>0.5</c:v>
                </c:pt>
                <c:pt idx="10">
                  <c:v>0.41666666666666669</c:v>
                </c:pt>
                <c:pt idx="11">
                  <c:v>0.5</c:v>
                </c:pt>
                <c:pt idx="12">
                  <c:v>0.73333333333333328</c:v>
                </c:pt>
                <c:pt idx="13">
                  <c:v>0.6</c:v>
                </c:pt>
                <c:pt idx="14">
                  <c:v>0.8</c:v>
                </c:pt>
                <c:pt idx="15">
                  <c:v>0.4375</c:v>
                </c:pt>
                <c:pt idx="16">
                  <c:v>0.4375</c:v>
                </c:pt>
                <c:pt idx="17">
                  <c:v>0.46153846153846156</c:v>
                </c:pt>
                <c:pt idx="18">
                  <c:v>0.33333333333333331</c:v>
                </c:pt>
                <c:pt idx="19">
                  <c:v>0.54545454545454541</c:v>
                </c:pt>
                <c:pt idx="20">
                  <c:v>0.72727272727272729</c:v>
                </c:pt>
                <c:pt idx="21">
                  <c:v>0.66666666666666663</c:v>
                </c:pt>
                <c:pt idx="22">
                  <c:v>0.54545454545454541</c:v>
                </c:pt>
                <c:pt idx="23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1978-420D-AEEC-0DC3B9885380}"/>
            </c:ext>
          </c:extLst>
        </c:ser>
        <c:ser>
          <c:idx val="2"/>
          <c:order val="2"/>
          <c:tx>
            <c:strRef>
              <c:f>'Analysis (RTR)'!$C$434</c:f>
              <c:strCache>
                <c:ptCount val="1"/>
                <c:pt idx="0">
                  <c:v>D39PXI-24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(RTR)'!$D$434:$AE$434</c:f>
              <c:numCache>
                <c:formatCode>0%</c:formatCode>
                <c:ptCount val="24"/>
                <c:pt idx="0">
                  <c:v>0.8</c:v>
                </c:pt>
                <c:pt idx="1">
                  <c:v>0.8</c:v>
                </c:pt>
                <c:pt idx="2">
                  <c:v>0.88888888888888884</c:v>
                </c:pt>
                <c:pt idx="3">
                  <c:v>0.9</c:v>
                </c:pt>
                <c:pt idx="4">
                  <c:v>0.81818181818181823</c:v>
                </c:pt>
                <c:pt idx="5">
                  <c:v>0.90909090909090906</c:v>
                </c:pt>
                <c:pt idx="6">
                  <c:v>0.90909090909090906</c:v>
                </c:pt>
                <c:pt idx="7">
                  <c:v>0.8571428571428571</c:v>
                </c:pt>
                <c:pt idx="8">
                  <c:v>0.66666666666666663</c:v>
                </c:pt>
                <c:pt idx="9">
                  <c:v>0.5714285714285714</c:v>
                </c:pt>
                <c:pt idx="10">
                  <c:v>0.46153846153846156</c:v>
                </c:pt>
                <c:pt idx="11">
                  <c:v>0.53846153846153844</c:v>
                </c:pt>
                <c:pt idx="12">
                  <c:v>0.75</c:v>
                </c:pt>
                <c:pt idx="13">
                  <c:v>0.625</c:v>
                </c:pt>
                <c:pt idx="14">
                  <c:v>0.8125</c:v>
                </c:pt>
                <c:pt idx="15">
                  <c:v>0.4375</c:v>
                </c:pt>
                <c:pt idx="16">
                  <c:v>0.33333333333333331</c:v>
                </c:pt>
                <c:pt idx="17">
                  <c:v>0.46153846153846156</c:v>
                </c:pt>
                <c:pt idx="18">
                  <c:v>0.38461538461538464</c:v>
                </c:pt>
                <c:pt idx="19">
                  <c:v>0.54545454545454541</c:v>
                </c:pt>
                <c:pt idx="20">
                  <c:v>0.72727272727272729</c:v>
                </c:pt>
                <c:pt idx="21">
                  <c:v>0.69230769230769229</c:v>
                </c:pt>
                <c:pt idx="22">
                  <c:v>0.61538461538461542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978-420D-AEEC-0DC3B9885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D51PX-24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(RTR)'!$C$260</c:f>
              <c:strCache>
                <c:ptCount val="1"/>
                <c:pt idx="0">
                  <c:v>D51PX-24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9F-4688-9702-54B6657BBA99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9F-4688-9702-54B6657BBA99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29F-4688-9702-54B6657BBA99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29F-4688-9702-54B6657BBA99}"/>
              </c:ext>
            </c:extLst>
          </c:dPt>
          <c:dPt>
            <c:idx val="22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29F-4688-9702-54B6657BBA99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(RTR)'!$D$260:$AE$260</c:f>
              <c:numCache>
                <c:formatCode>#,##0_ ;[Red]\-#,##0\ </c:formatCode>
                <c:ptCount val="24"/>
                <c:pt idx="0">
                  <c:v>6</c:v>
                </c:pt>
                <c:pt idx="1">
                  <c:v>5</c:v>
                </c:pt>
                <c:pt idx="2">
                  <c:v>5</c:v>
                </c:pt>
                <c:pt idx="3">
                  <c:v>6</c:v>
                </c:pt>
                <c:pt idx="4">
                  <c:v>9</c:v>
                </c:pt>
                <c:pt idx="5">
                  <c:v>9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11</c:v>
                </c:pt>
                <c:pt idx="17">
                  <c:v>10</c:v>
                </c:pt>
                <c:pt idx="18">
                  <c:v>10</c:v>
                </c:pt>
                <c:pt idx="19">
                  <c:v>9</c:v>
                </c:pt>
                <c:pt idx="20">
                  <c:v>8</c:v>
                </c:pt>
                <c:pt idx="21">
                  <c:v>10</c:v>
                </c:pt>
                <c:pt idx="22">
                  <c:v>9</c:v>
                </c:pt>
                <c:pt idx="2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29F-4688-9702-54B6657BB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(RTR)'!$C$91</c:f>
              <c:strCache>
                <c:ptCount val="1"/>
                <c:pt idx="0">
                  <c:v>D51PX-24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(RTR)'!$D$91:$AE$91</c:f>
              <c:numCache>
                <c:formatCode>0%</c:formatCode>
                <c:ptCount val="24"/>
                <c:pt idx="0">
                  <c:v>0.66666666666666663</c:v>
                </c:pt>
                <c:pt idx="1">
                  <c:v>0.8</c:v>
                </c:pt>
                <c:pt idx="2">
                  <c:v>1</c:v>
                </c:pt>
                <c:pt idx="3">
                  <c:v>0.66666666666666663</c:v>
                </c:pt>
                <c:pt idx="4">
                  <c:v>0.77777777777777779</c:v>
                </c:pt>
                <c:pt idx="5">
                  <c:v>0.77777777777777779</c:v>
                </c:pt>
                <c:pt idx="6">
                  <c:v>0.7</c:v>
                </c:pt>
                <c:pt idx="7">
                  <c:v>0.6</c:v>
                </c:pt>
                <c:pt idx="8">
                  <c:v>0.6</c:v>
                </c:pt>
                <c:pt idx="9">
                  <c:v>0.54545454545454541</c:v>
                </c:pt>
                <c:pt idx="10">
                  <c:v>0.75</c:v>
                </c:pt>
                <c:pt idx="11">
                  <c:v>0.53846153846153844</c:v>
                </c:pt>
                <c:pt idx="12">
                  <c:v>0.5</c:v>
                </c:pt>
                <c:pt idx="13">
                  <c:v>0.66666666666666663</c:v>
                </c:pt>
                <c:pt idx="14">
                  <c:v>0.66666666666666663</c:v>
                </c:pt>
                <c:pt idx="15">
                  <c:v>0.58333333333333337</c:v>
                </c:pt>
                <c:pt idx="16">
                  <c:v>0.58333333333333337</c:v>
                </c:pt>
                <c:pt idx="17">
                  <c:v>0.5</c:v>
                </c:pt>
                <c:pt idx="18">
                  <c:v>0.5</c:v>
                </c:pt>
                <c:pt idx="19">
                  <c:v>0.55555555555555558</c:v>
                </c:pt>
                <c:pt idx="20">
                  <c:v>0.75</c:v>
                </c:pt>
                <c:pt idx="21">
                  <c:v>0.9</c:v>
                </c:pt>
                <c:pt idx="22">
                  <c:v>0.88888888888888884</c:v>
                </c:pt>
                <c:pt idx="23">
                  <c:v>0.88888888888888884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029F-4688-9702-54B6657BBA99}"/>
            </c:ext>
          </c:extLst>
        </c:ser>
        <c:ser>
          <c:idx val="2"/>
          <c:order val="2"/>
          <c:tx>
            <c:strRef>
              <c:f>'Analysis (RTR)'!$C$435</c:f>
              <c:strCache>
                <c:ptCount val="1"/>
                <c:pt idx="0">
                  <c:v>D51PX-24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(RTR)'!$D$435:$AE$435</c:f>
              <c:numCache>
                <c:formatCode>0%</c:formatCode>
                <c:ptCount val="24"/>
                <c:pt idx="0">
                  <c:v>0.66666666666666663</c:v>
                </c:pt>
                <c:pt idx="1">
                  <c:v>0.8</c:v>
                </c:pt>
                <c:pt idx="2">
                  <c:v>1</c:v>
                </c:pt>
                <c:pt idx="3">
                  <c:v>0.7142857142857143</c:v>
                </c:pt>
                <c:pt idx="4">
                  <c:v>0.83333333333333337</c:v>
                </c:pt>
                <c:pt idx="5">
                  <c:v>0.8571428571428571</c:v>
                </c:pt>
                <c:pt idx="6">
                  <c:v>0.7857142857142857</c:v>
                </c:pt>
                <c:pt idx="7">
                  <c:v>0.73333333333333328</c:v>
                </c:pt>
                <c:pt idx="8">
                  <c:v>0.75</c:v>
                </c:pt>
                <c:pt idx="9">
                  <c:v>0.6875</c:v>
                </c:pt>
                <c:pt idx="10">
                  <c:v>0.8125</c:v>
                </c:pt>
                <c:pt idx="11">
                  <c:v>0.6</c:v>
                </c:pt>
                <c:pt idx="12">
                  <c:v>0.53846153846153844</c:v>
                </c:pt>
                <c:pt idx="13">
                  <c:v>0.69230769230769229</c:v>
                </c:pt>
                <c:pt idx="14">
                  <c:v>0.69230769230769229</c:v>
                </c:pt>
                <c:pt idx="15">
                  <c:v>0.61538461538461542</c:v>
                </c:pt>
                <c:pt idx="16">
                  <c:v>0.66666666666666663</c:v>
                </c:pt>
                <c:pt idx="17">
                  <c:v>0.54545454545454541</c:v>
                </c:pt>
                <c:pt idx="18">
                  <c:v>0.54545454545454541</c:v>
                </c:pt>
                <c:pt idx="19">
                  <c:v>0.6</c:v>
                </c:pt>
                <c:pt idx="20">
                  <c:v>0.77777777777777779</c:v>
                </c:pt>
                <c:pt idx="21">
                  <c:v>0.9</c:v>
                </c:pt>
                <c:pt idx="22">
                  <c:v>0.88888888888888884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029F-4688-9702-54B6657BB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D51PX</a:t>
            </a:r>
            <a:r>
              <a:rPr lang="en-US" altLang="zh-CN"/>
              <a:t>I</a:t>
            </a:r>
            <a:r>
              <a:rPr lang="en-US" altLang="ja-JP"/>
              <a:t>-24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(RTR)'!$C$262</c:f>
              <c:strCache>
                <c:ptCount val="1"/>
                <c:pt idx="0">
                  <c:v>D51PXI-24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(RTR)'!$D$262:$AE$262</c:f>
              <c:numCache>
                <c:formatCode>#,##0_ ;[Red]\-#,##0\ </c:formatCode>
                <c:ptCount val="24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6</c:v>
                </c:pt>
                <c:pt idx="4">
                  <c:v>8</c:v>
                </c:pt>
                <c:pt idx="5">
                  <c:v>9</c:v>
                </c:pt>
                <c:pt idx="6">
                  <c:v>8</c:v>
                </c:pt>
                <c:pt idx="7">
                  <c:v>9</c:v>
                </c:pt>
                <c:pt idx="8">
                  <c:v>11</c:v>
                </c:pt>
                <c:pt idx="9">
                  <c:v>11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12</c:v>
                </c:pt>
                <c:pt idx="14">
                  <c:v>13</c:v>
                </c:pt>
                <c:pt idx="15">
                  <c:v>13</c:v>
                </c:pt>
                <c:pt idx="16">
                  <c:v>11</c:v>
                </c:pt>
                <c:pt idx="17">
                  <c:v>11</c:v>
                </c:pt>
                <c:pt idx="18">
                  <c:v>10</c:v>
                </c:pt>
                <c:pt idx="19">
                  <c:v>10</c:v>
                </c:pt>
                <c:pt idx="20">
                  <c:v>11</c:v>
                </c:pt>
                <c:pt idx="21">
                  <c:v>13</c:v>
                </c:pt>
                <c:pt idx="2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4-4C8E-B56F-ACF101C8A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(RTR)'!$C$93</c:f>
              <c:strCache>
                <c:ptCount val="1"/>
                <c:pt idx="0">
                  <c:v>D51PXI-24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(RTR)'!$D$93:$AE$93</c:f>
              <c:numCache>
                <c:formatCode>0%</c:formatCode>
                <c:ptCount val="24"/>
                <c:pt idx="0">
                  <c:v>0.66666666666666663</c:v>
                </c:pt>
                <c:pt idx="1">
                  <c:v>1</c:v>
                </c:pt>
                <c:pt idx="2">
                  <c:v>0.66666666666666663</c:v>
                </c:pt>
                <c:pt idx="3">
                  <c:v>0.66666666666666663</c:v>
                </c:pt>
                <c:pt idx="4">
                  <c:v>0.875</c:v>
                </c:pt>
                <c:pt idx="5">
                  <c:v>0.55555555555555558</c:v>
                </c:pt>
                <c:pt idx="6">
                  <c:v>0.75</c:v>
                </c:pt>
                <c:pt idx="7">
                  <c:v>0.66666666666666663</c:v>
                </c:pt>
                <c:pt idx="8">
                  <c:v>0.81818181818181823</c:v>
                </c:pt>
                <c:pt idx="9">
                  <c:v>0.63636363636363635</c:v>
                </c:pt>
                <c:pt idx="10">
                  <c:v>0.5</c:v>
                </c:pt>
                <c:pt idx="11">
                  <c:v>0.54545454545454541</c:v>
                </c:pt>
                <c:pt idx="12">
                  <c:v>0.58333333333333337</c:v>
                </c:pt>
                <c:pt idx="13">
                  <c:v>0.58333333333333337</c:v>
                </c:pt>
                <c:pt idx="14">
                  <c:v>0.53846153846153844</c:v>
                </c:pt>
                <c:pt idx="15">
                  <c:v>0.46153846153846156</c:v>
                </c:pt>
                <c:pt idx="16">
                  <c:v>0.46153846153846156</c:v>
                </c:pt>
                <c:pt idx="17">
                  <c:v>0.27272727272727271</c:v>
                </c:pt>
                <c:pt idx="18">
                  <c:v>0.5</c:v>
                </c:pt>
                <c:pt idx="19">
                  <c:v>0.5</c:v>
                </c:pt>
                <c:pt idx="20">
                  <c:v>0.90909090909090906</c:v>
                </c:pt>
                <c:pt idx="21">
                  <c:v>0.84615384615384615</c:v>
                </c:pt>
                <c:pt idx="22">
                  <c:v>0.69230769230769229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64-4C8E-B56F-ACF101C8AF8B}"/>
            </c:ext>
          </c:extLst>
        </c:ser>
        <c:ser>
          <c:idx val="2"/>
          <c:order val="2"/>
          <c:tx>
            <c:strRef>
              <c:f>'Analysis (RTR)'!$C$437</c:f>
              <c:strCache>
                <c:ptCount val="1"/>
                <c:pt idx="0">
                  <c:v>D51PXI-24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(RTR)'!$D$437:$AE$437</c:f>
              <c:numCache>
                <c:formatCode>0%</c:formatCode>
                <c:ptCount val="24"/>
                <c:pt idx="0">
                  <c:v>0.8571428571428571</c:v>
                </c:pt>
                <c:pt idx="1">
                  <c:v>1</c:v>
                </c:pt>
                <c:pt idx="2">
                  <c:v>0.8571428571428571</c:v>
                </c:pt>
                <c:pt idx="3">
                  <c:v>0.8</c:v>
                </c:pt>
                <c:pt idx="4">
                  <c:v>0.91666666666666663</c:v>
                </c:pt>
                <c:pt idx="5">
                  <c:v>0.69230769230769229</c:v>
                </c:pt>
                <c:pt idx="6">
                  <c:v>0.84615384615384615</c:v>
                </c:pt>
                <c:pt idx="7">
                  <c:v>0.76923076923076927</c:v>
                </c:pt>
                <c:pt idx="8">
                  <c:v>0.84615384615384615</c:v>
                </c:pt>
                <c:pt idx="9">
                  <c:v>0.69230769230769229</c:v>
                </c:pt>
                <c:pt idx="10">
                  <c:v>0.61538461538461542</c:v>
                </c:pt>
                <c:pt idx="11">
                  <c:v>0.61538461538461542</c:v>
                </c:pt>
                <c:pt idx="12">
                  <c:v>0.61538461538461542</c:v>
                </c:pt>
                <c:pt idx="13">
                  <c:v>0.6428571428571429</c:v>
                </c:pt>
                <c:pt idx="14">
                  <c:v>0.625</c:v>
                </c:pt>
                <c:pt idx="15">
                  <c:v>0.53333333333333333</c:v>
                </c:pt>
                <c:pt idx="16">
                  <c:v>0.46153846153846156</c:v>
                </c:pt>
                <c:pt idx="17">
                  <c:v>0.38461538461538464</c:v>
                </c:pt>
                <c:pt idx="18">
                  <c:v>0.54545454545454541</c:v>
                </c:pt>
                <c:pt idx="19">
                  <c:v>0.54545454545454541</c:v>
                </c:pt>
                <c:pt idx="20">
                  <c:v>0.91666666666666663</c:v>
                </c:pt>
                <c:pt idx="21">
                  <c:v>0.8666666666666667</c:v>
                </c:pt>
                <c:pt idx="22">
                  <c:v>0.75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764-4C8E-B56F-ACF101C8A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D61PX-24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(RTR)'!$C$263</c:f>
              <c:strCache>
                <c:ptCount val="1"/>
                <c:pt idx="0">
                  <c:v>D61PX-24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(RTR)'!$D$263:$AE$263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9</c:v>
                </c:pt>
                <c:pt idx="21">
                  <c:v>8</c:v>
                </c:pt>
                <c:pt idx="2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E3-46E1-AA70-D3582C415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(RTR)'!$C$94</c:f>
              <c:strCache>
                <c:ptCount val="1"/>
                <c:pt idx="0">
                  <c:v>D61PX-24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(RTR)'!$D$94:$AE$94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0.66666666666666663</c:v>
                </c:pt>
                <c:pt idx="3">
                  <c:v>1</c:v>
                </c:pt>
                <c:pt idx="4">
                  <c:v>1</c:v>
                </c:pt>
                <c:pt idx="5">
                  <c:v>0.66666666666666663</c:v>
                </c:pt>
                <c:pt idx="6">
                  <c:v>0.5</c:v>
                </c:pt>
                <c:pt idx="7">
                  <c:v>0.5</c:v>
                </c:pt>
                <c:pt idx="8">
                  <c:v>1</c:v>
                </c:pt>
                <c:pt idx="9">
                  <c:v>0.6</c:v>
                </c:pt>
                <c:pt idx="10">
                  <c:v>0.6</c:v>
                </c:pt>
                <c:pt idx="11">
                  <c:v>0.6</c:v>
                </c:pt>
                <c:pt idx="12">
                  <c:v>1</c:v>
                </c:pt>
                <c:pt idx="13">
                  <c:v>0.66666666666666663</c:v>
                </c:pt>
                <c:pt idx="14">
                  <c:v>0.7142857142857143</c:v>
                </c:pt>
                <c:pt idx="15">
                  <c:v>0.8571428571428571</c:v>
                </c:pt>
                <c:pt idx="16">
                  <c:v>0.8571428571428571</c:v>
                </c:pt>
                <c:pt idx="17">
                  <c:v>0.7142857142857143</c:v>
                </c:pt>
                <c:pt idx="18">
                  <c:v>0.7142857142857143</c:v>
                </c:pt>
                <c:pt idx="19">
                  <c:v>0.7142857142857143</c:v>
                </c:pt>
                <c:pt idx="20">
                  <c:v>0.77777777777777779</c:v>
                </c:pt>
                <c:pt idx="21">
                  <c:v>1</c:v>
                </c:pt>
                <c:pt idx="22">
                  <c:v>0.875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E3-46E1-AA70-D3582C415501}"/>
            </c:ext>
          </c:extLst>
        </c:ser>
        <c:ser>
          <c:idx val="2"/>
          <c:order val="2"/>
          <c:tx>
            <c:strRef>
              <c:f>'Analysis (RTR)'!$C$438</c:f>
              <c:strCache>
                <c:ptCount val="1"/>
                <c:pt idx="0">
                  <c:v>D61PX-24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(RTR)'!$D$438:$AE$438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0.8</c:v>
                </c:pt>
                <c:pt idx="3">
                  <c:v>1</c:v>
                </c:pt>
                <c:pt idx="4">
                  <c:v>1</c:v>
                </c:pt>
                <c:pt idx="5">
                  <c:v>0.83333333333333337</c:v>
                </c:pt>
                <c:pt idx="6">
                  <c:v>0.66666666666666663</c:v>
                </c:pt>
                <c:pt idx="7">
                  <c:v>0.66666666666666663</c:v>
                </c:pt>
                <c:pt idx="8">
                  <c:v>1</c:v>
                </c:pt>
                <c:pt idx="9">
                  <c:v>0.66666666666666663</c:v>
                </c:pt>
                <c:pt idx="10">
                  <c:v>0.66666666666666663</c:v>
                </c:pt>
                <c:pt idx="11">
                  <c:v>0.66666666666666663</c:v>
                </c:pt>
                <c:pt idx="12">
                  <c:v>1</c:v>
                </c:pt>
                <c:pt idx="13">
                  <c:v>0.66666666666666663</c:v>
                </c:pt>
                <c:pt idx="14">
                  <c:v>0.75</c:v>
                </c:pt>
                <c:pt idx="15">
                  <c:v>0.875</c:v>
                </c:pt>
                <c:pt idx="16">
                  <c:v>0.875</c:v>
                </c:pt>
                <c:pt idx="17">
                  <c:v>0.75</c:v>
                </c:pt>
                <c:pt idx="18">
                  <c:v>0.75</c:v>
                </c:pt>
                <c:pt idx="19">
                  <c:v>0.75</c:v>
                </c:pt>
                <c:pt idx="20">
                  <c:v>0.77777777777777779</c:v>
                </c:pt>
                <c:pt idx="21">
                  <c:v>1</c:v>
                </c:pt>
                <c:pt idx="22">
                  <c:v>0.875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E3-46E1-AA70-D3582C415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D65PX-18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(RTR)'!$C$265</c:f>
              <c:strCache>
                <c:ptCount val="1"/>
                <c:pt idx="0">
                  <c:v>D65PX-18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(RTR)'!$D$265:$AE$265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FF-49D1-9E88-6E125EE3C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(RTR)'!$C$96</c:f>
              <c:strCache>
                <c:ptCount val="1"/>
                <c:pt idx="0">
                  <c:v>D65PX-18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(RTR)'!$D$96:$AE$96</c:f>
              <c:numCache>
                <c:formatCode>0%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0.33333333333333331</c:v>
                </c:pt>
                <c:pt idx="11">
                  <c:v>0.33333333333333331</c:v>
                </c:pt>
                <c:pt idx="12">
                  <c:v>0.66666666666666663</c:v>
                </c:pt>
                <c:pt idx="13">
                  <c:v>0.33333333333333331</c:v>
                </c:pt>
                <c:pt idx="14">
                  <c:v>0.66666666666666663</c:v>
                </c:pt>
                <c:pt idx="15">
                  <c:v>0.66666666666666663</c:v>
                </c:pt>
                <c:pt idx="16">
                  <c:v>0.66666666666666663</c:v>
                </c:pt>
                <c:pt idx="17">
                  <c:v>1</c:v>
                </c:pt>
                <c:pt idx="18">
                  <c:v>0.66666666666666663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0.66666666666666663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FF-49D1-9E88-6E125EE3CF25}"/>
            </c:ext>
          </c:extLst>
        </c:ser>
        <c:ser>
          <c:idx val="2"/>
          <c:order val="2"/>
          <c:tx>
            <c:strRef>
              <c:f>'Analysis (RTR)'!$C$440</c:f>
              <c:strCache>
                <c:ptCount val="1"/>
                <c:pt idx="0">
                  <c:v>D65PX-18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(RTR)'!$D$440:$AE$440</c:f>
              <c:numCache>
                <c:formatCode>0%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0.33333333333333331</c:v>
                </c:pt>
                <c:pt idx="11">
                  <c:v>0.33333333333333331</c:v>
                </c:pt>
                <c:pt idx="12">
                  <c:v>0.66666666666666663</c:v>
                </c:pt>
                <c:pt idx="13">
                  <c:v>0.33333333333333331</c:v>
                </c:pt>
                <c:pt idx="14">
                  <c:v>0.66666666666666663</c:v>
                </c:pt>
                <c:pt idx="15">
                  <c:v>0.66666666666666663</c:v>
                </c:pt>
                <c:pt idx="16">
                  <c:v>1</c:v>
                </c:pt>
                <c:pt idx="17">
                  <c:v>1</c:v>
                </c:pt>
                <c:pt idx="18">
                  <c:v>0.75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FF-49D1-9E88-6E125EE3C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D61PXI-24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(RTR)'!$C$264</c:f>
              <c:strCache>
                <c:ptCount val="1"/>
                <c:pt idx="0">
                  <c:v>D61PXI-24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7-44D2-A518-3F2F94979E25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17-44D2-A518-3F2F94979E25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17-44D2-A518-3F2F94979E25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17-44D2-A518-3F2F94979E25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17-44D2-A518-3F2F94979E25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B17-44D2-A518-3F2F94979E25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(RTR)'!$D$264:$AE$264</c:f>
              <c:numCache>
                <c:formatCode>#,##0_ ;[Red]\-#,##0\ </c:formatCode>
                <c:ptCount val="24"/>
                <c:pt idx="0">
                  <c:v>7</c:v>
                </c:pt>
                <c:pt idx="1">
                  <c:v>7</c:v>
                </c:pt>
                <c:pt idx="2">
                  <c:v>6</c:v>
                </c:pt>
                <c:pt idx="3">
                  <c:v>7</c:v>
                </c:pt>
                <c:pt idx="4">
                  <c:v>11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11</c:v>
                </c:pt>
                <c:pt idx="9">
                  <c:v>13</c:v>
                </c:pt>
                <c:pt idx="10">
                  <c:v>12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10</c:v>
                </c:pt>
                <c:pt idx="17">
                  <c:v>11</c:v>
                </c:pt>
                <c:pt idx="18">
                  <c:v>10</c:v>
                </c:pt>
                <c:pt idx="19">
                  <c:v>8</c:v>
                </c:pt>
                <c:pt idx="20">
                  <c:v>8</c:v>
                </c:pt>
                <c:pt idx="21">
                  <c:v>11</c:v>
                </c:pt>
                <c:pt idx="22">
                  <c:v>11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B17-44D2-A518-3F2F94979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(RTR)'!$C$95</c:f>
              <c:strCache>
                <c:ptCount val="1"/>
                <c:pt idx="0">
                  <c:v>D61PXI-24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(RTR)'!$D$95:$AE$95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0.66666666666666663</c:v>
                </c:pt>
                <c:pt idx="3">
                  <c:v>0.5714285714285714</c:v>
                </c:pt>
                <c:pt idx="4">
                  <c:v>0.63636363636363635</c:v>
                </c:pt>
                <c:pt idx="5">
                  <c:v>0.66666666666666663</c:v>
                </c:pt>
                <c:pt idx="6">
                  <c:v>0.83333333333333337</c:v>
                </c:pt>
                <c:pt idx="7">
                  <c:v>0.58333333333333337</c:v>
                </c:pt>
                <c:pt idx="8">
                  <c:v>0.54545454545454541</c:v>
                </c:pt>
                <c:pt idx="9">
                  <c:v>0.53846153846153844</c:v>
                </c:pt>
                <c:pt idx="10">
                  <c:v>0.58333333333333337</c:v>
                </c:pt>
                <c:pt idx="11">
                  <c:v>0.63636363636363635</c:v>
                </c:pt>
                <c:pt idx="12">
                  <c:v>0.66666666666666663</c:v>
                </c:pt>
                <c:pt idx="13">
                  <c:v>0.53846153846153844</c:v>
                </c:pt>
                <c:pt idx="14">
                  <c:v>0.38461538461538464</c:v>
                </c:pt>
                <c:pt idx="15">
                  <c:v>0.76923076923076927</c:v>
                </c:pt>
                <c:pt idx="16">
                  <c:v>0.76923076923076927</c:v>
                </c:pt>
                <c:pt idx="17">
                  <c:v>0.45454545454545453</c:v>
                </c:pt>
                <c:pt idx="18">
                  <c:v>0.6</c:v>
                </c:pt>
                <c:pt idx="19">
                  <c:v>0.625</c:v>
                </c:pt>
                <c:pt idx="20">
                  <c:v>0.875</c:v>
                </c:pt>
                <c:pt idx="21">
                  <c:v>0.72727272727272729</c:v>
                </c:pt>
                <c:pt idx="22">
                  <c:v>0.72727272727272729</c:v>
                </c:pt>
                <c:pt idx="23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B17-44D2-A518-3F2F94979E25}"/>
            </c:ext>
          </c:extLst>
        </c:ser>
        <c:ser>
          <c:idx val="2"/>
          <c:order val="2"/>
          <c:tx>
            <c:strRef>
              <c:f>'Analysis (RTR)'!$C$439</c:f>
              <c:strCache>
                <c:ptCount val="1"/>
                <c:pt idx="0">
                  <c:v>D61PXI-24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(RTR)'!$D$439:$AE$439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0.75</c:v>
                </c:pt>
                <c:pt idx="3">
                  <c:v>0.72727272727272729</c:v>
                </c:pt>
                <c:pt idx="4">
                  <c:v>0.7142857142857143</c:v>
                </c:pt>
                <c:pt idx="5">
                  <c:v>0.73333333333333328</c:v>
                </c:pt>
                <c:pt idx="6">
                  <c:v>0.8571428571428571</c:v>
                </c:pt>
                <c:pt idx="7">
                  <c:v>0.6428571428571429</c:v>
                </c:pt>
                <c:pt idx="8">
                  <c:v>0.61538461538461542</c:v>
                </c:pt>
                <c:pt idx="9">
                  <c:v>0.5714285714285714</c:v>
                </c:pt>
                <c:pt idx="10">
                  <c:v>0.61538461538461542</c:v>
                </c:pt>
                <c:pt idx="11">
                  <c:v>0.7142857142857143</c:v>
                </c:pt>
                <c:pt idx="12">
                  <c:v>0.75</c:v>
                </c:pt>
                <c:pt idx="13">
                  <c:v>0.625</c:v>
                </c:pt>
                <c:pt idx="14">
                  <c:v>0.5</c:v>
                </c:pt>
                <c:pt idx="15">
                  <c:v>0.82352941176470584</c:v>
                </c:pt>
                <c:pt idx="16">
                  <c:v>0.76923076923076927</c:v>
                </c:pt>
                <c:pt idx="17">
                  <c:v>0.5714285714285714</c:v>
                </c:pt>
                <c:pt idx="18">
                  <c:v>0.66666666666666663</c:v>
                </c:pt>
                <c:pt idx="19">
                  <c:v>0.7</c:v>
                </c:pt>
                <c:pt idx="20">
                  <c:v>0.90909090909090906</c:v>
                </c:pt>
                <c:pt idx="21">
                  <c:v>0.75</c:v>
                </c:pt>
                <c:pt idx="22">
                  <c:v>0.7857142857142857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B17-44D2-A518-3F2F94979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D155AX-8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(RTR)'!$C$255</c:f>
              <c:strCache>
                <c:ptCount val="1"/>
                <c:pt idx="0">
                  <c:v>D155AX-8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(RTR)'!$D$255:$AE$255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A5-4920-BC6E-F83B354AF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(RTR)'!$C$86</c:f>
              <c:strCache>
                <c:ptCount val="1"/>
                <c:pt idx="0">
                  <c:v>D155AX-8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(RTR)'!$D$86:$AE$86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A5-4920-BC6E-F83B354AF915}"/>
            </c:ext>
          </c:extLst>
        </c:ser>
        <c:ser>
          <c:idx val="2"/>
          <c:order val="2"/>
          <c:tx>
            <c:strRef>
              <c:f>'Analysis (RTR)'!$C$430</c:f>
              <c:strCache>
                <c:ptCount val="1"/>
                <c:pt idx="0">
                  <c:v>D155AX-8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(RTR)'!$D$430:$AE$430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A5-4920-BC6E-F83B354AF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  <c:majorUnit val="0.1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D65PXI-18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(RTR)'!$C$266</c:f>
              <c:strCache>
                <c:ptCount val="1"/>
                <c:pt idx="0">
                  <c:v>D65PXI-18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(RTR)'!$D$266:$AE$266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5</c:v>
                </c:pt>
                <c:pt idx="2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95-40CC-A9BB-C71F307FA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(RTR)'!$C$97</c:f>
              <c:strCache>
                <c:ptCount val="1"/>
                <c:pt idx="0">
                  <c:v>D65PXI-18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(RTR)'!$D$97:$AE$97</c:f>
              <c:numCache>
                <c:formatCode>0%</c:formatCode>
                <c:ptCount val="24"/>
                <c:pt idx="0">
                  <c:v>0.5</c:v>
                </c:pt>
                <c:pt idx="1">
                  <c:v>0.5</c:v>
                </c:pt>
                <c:pt idx="2">
                  <c:v>1</c:v>
                </c:pt>
                <c:pt idx="3">
                  <c:v>1</c:v>
                </c:pt>
                <c:pt idx="4">
                  <c:v>0.5</c:v>
                </c:pt>
                <c:pt idx="5">
                  <c:v>0.5</c:v>
                </c:pt>
                <c:pt idx="6">
                  <c:v>0</c:v>
                </c:pt>
                <c:pt idx="7">
                  <c:v>0.33333333333333331</c:v>
                </c:pt>
                <c:pt idx="8">
                  <c:v>1</c:v>
                </c:pt>
                <c:pt idx="9">
                  <c:v>0.75</c:v>
                </c:pt>
                <c:pt idx="10">
                  <c:v>0.25</c:v>
                </c:pt>
                <c:pt idx="11">
                  <c:v>0.5</c:v>
                </c:pt>
                <c:pt idx="12">
                  <c:v>0.5</c:v>
                </c:pt>
                <c:pt idx="13">
                  <c:v>0.33333333333333331</c:v>
                </c:pt>
                <c:pt idx="14">
                  <c:v>0.5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0.2</c:v>
                </c:pt>
                <c:pt idx="22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95-40CC-A9BB-C71F307FA99D}"/>
            </c:ext>
          </c:extLst>
        </c:ser>
        <c:ser>
          <c:idx val="2"/>
          <c:order val="2"/>
          <c:tx>
            <c:strRef>
              <c:f>'Analysis (RTR)'!$C$441</c:f>
              <c:strCache>
                <c:ptCount val="1"/>
                <c:pt idx="0">
                  <c:v>D65PXI-18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(RTR)'!$D$441:$AE$441</c:f>
              <c:numCache>
                <c:formatCode>0%</c:formatCode>
                <c:ptCount val="24"/>
                <c:pt idx="0">
                  <c:v>0.5</c:v>
                </c:pt>
                <c:pt idx="1">
                  <c:v>0.5</c:v>
                </c:pt>
                <c:pt idx="2">
                  <c:v>1</c:v>
                </c:pt>
                <c:pt idx="3">
                  <c:v>1</c:v>
                </c:pt>
                <c:pt idx="4">
                  <c:v>0.5</c:v>
                </c:pt>
                <c:pt idx="5">
                  <c:v>0.5</c:v>
                </c:pt>
                <c:pt idx="6">
                  <c:v>0</c:v>
                </c:pt>
                <c:pt idx="7">
                  <c:v>0.33333333333333331</c:v>
                </c:pt>
                <c:pt idx="8">
                  <c:v>1</c:v>
                </c:pt>
                <c:pt idx="9">
                  <c:v>0.75</c:v>
                </c:pt>
                <c:pt idx="10">
                  <c:v>0.25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0.66666666666666663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0.33333333333333331</c:v>
                </c:pt>
                <c:pt idx="22">
                  <c:v>0.66666666666666663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695-40CC-A9BB-C71F307FA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D85PX-18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(RTR)'!$C$267</c:f>
              <c:strCache>
                <c:ptCount val="1"/>
                <c:pt idx="0">
                  <c:v>D85PX-18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(RTR)'!$D$267:$AE$267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64-47DD-B0F3-926F47097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(RTR)'!$C$98</c:f>
              <c:strCache>
                <c:ptCount val="1"/>
                <c:pt idx="0">
                  <c:v>D85PX-18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(RTR)'!$D$98:$AE$98</c:f>
              <c:numCache>
                <c:formatCode>0%</c:formatCode>
                <c:ptCount val="2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64-47DD-B0F3-926F47097E75}"/>
            </c:ext>
          </c:extLst>
        </c:ser>
        <c:ser>
          <c:idx val="2"/>
          <c:order val="2"/>
          <c:tx>
            <c:strRef>
              <c:f>'Analysis (RTR)'!$C$442</c:f>
              <c:strCache>
                <c:ptCount val="1"/>
                <c:pt idx="0">
                  <c:v>D85PX-18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(RTR)'!$D$442:$AE$442</c:f>
              <c:numCache>
                <c:formatCode>0%</c:formatCode>
                <c:ptCount val="2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64-47DD-B0F3-926F47097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HM300-3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(RTR)'!$C$271</c:f>
              <c:strCache>
                <c:ptCount val="1"/>
                <c:pt idx="0">
                  <c:v>HM300-3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(RTR)'!$D$271:$AE$271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5-402A-8E75-29C1EE163F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(RTR)'!$C$102</c:f>
              <c:strCache>
                <c:ptCount val="1"/>
                <c:pt idx="0">
                  <c:v>HM300-3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(RTR)'!$D$102:$AE$102</c:f>
              <c:numCache>
                <c:formatCode>0%</c:formatCode>
                <c:ptCount val="24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0.66666666666666663</c:v>
                </c:pt>
                <c:pt idx="16">
                  <c:v>0.66666666666666663</c:v>
                </c:pt>
                <c:pt idx="17">
                  <c:v>0.66666666666666663</c:v>
                </c:pt>
                <c:pt idx="18">
                  <c:v>0.33333333333333331</c:v>
                </c:pt>
                <c:pt idx="19">
                  <c:v>0.66666666666666663</c:v>
                </c:pt>
                <c:pt idx="20">
                  <c:v>0.66666666666666663</c:v>
                </c:pt>
                <c:pt idx="21">
                  <c:v>0.33333333333333331</c:v>
                </c:pt>
                <c:pt idx="22">
                  <c:v>0.33333333333333331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B5-402A-8E75-29C1EE163F3B}"/>
            </c:ext>
          </c:extLst>
        </c:ser>
        <c:ser>
          <c:idx val="2"/>
          <c:order val="2"/>
          <c:tx>
            <c:strRef>
              <c:f>'Analysis (RTR)'!$C$446</c:f>
              <c:strCache>
                <c:ptCount val="1"/>
                <c:pt idx="0">
                  <c:v>HM300-3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(RTR)'!$D$446:$AE$446</c:f>
              <c:numCache>
                <c:formatCode>0%</c:formatCode>
                <c:ptCount val="24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0.66666666666666663</c:v>
                </c:pt>
                <c:pt idx="16">
                  <c:v>1</c:v>
                </c:pt>
                <c:pt idx="17">
                  <c:v>0.66666666666666663</c:v>
                </c:pt>
                <c:pt idx="18">
                  <c:v>0.33333333333333331</c:v>
                </c:pt>
                <c:pt idx="19">
                  <c:v>0.66666666666666663</c:v>
                </c:pt>
                <c:pt idx="20">
                  <c:v>0.66666666666666663</c:v>
                </c:pt>
                <c:pt idx="21">
                  <c:v>0.33333333333333331</c:v>
                </c:pt>
                <c:pt idx="22">
                  <c:v>0.33333333333333331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5B5-402A-8E75-29C1EE163F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(K-Rents)'!$C$16</c:f>
          <c:strCache>
            <c:ptCount val="1"/>
            <c:pt idx="0">
              <c:v>D39PX-24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(K-Rents)'!$C$78</c:f>
              <c:strCache>
                <c:ptCount val="1"/>
                <c:pt idx="0">
                  <c:v>D39PX-24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65-4A6C-A375-80B8640A82D9}"/>
              </c:ext>
            </c:extLst>
          </c:dPt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65-4A6C-A375-80B8640A82D9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65-4A6C-A375-80B8640A82D9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65-4A6C-A375-80B8640A82D9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65-4A6C-A375-80B8640A82D9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465-4A6C-A375-80B8640A82D9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465-4A6C-A375-80B8640A82D9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(K-Rents)'!$D$78:$AE$78</c:f>
              <c:numCache>
                <c:formatCode>#,##0_ ;[Red]\-#,##0\ </c:formatCode>
                <c:ptCount val="24"/>
                <c:pt idx="0">
                  <c:v>38</c:v>
                </c:pt>
                <c:pt idx="1">
                  <c:v>37</c:v>
                </c:pt>
                <c:pt idx="2">
                  <c:v>34</c:v>
                </c:pt>
                <c:pt idx="3">
                  <c:v>34</c:v>
                </c:pt>
                <c:pt idx="4">
                  <c:v>31</c:v>
                </c:pt>
                <c:pt idx="5">
                  <c:v>30</c:v>
                </c:pt>
                <c:pt idx="6">
                  <c:v>29</c:v>
                </c:pt>
                <c:pt idx="7">
                  <c:v>29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27</c:v>
                </c:pt>
                <c:pt idx="14">
                  <c:v>26</c:v>
                </c:pt>
                <c:pt idx="15">
                  <c:v>25</c:v>
                </c:pt>
                <c:pt idx="16">
                  <c:v>23</c:v>
                </c:pt>
                <c:pt idx="17">
                  <c:v>22</c:v>
                </c:pt>
                <c:pt idx="18">
                  <c:v>20</c:v>
                </c:pt>
                <c:pt idx="19">
                  <c:v>18</c:v>
                </c:pt>
                <c:pt idx="20">
                  <c:v>18</c:v>
                </c:pt>
                <c:pt idx="21">
                  <c:v>17</c:v>
                </c:pt>
                <c:pt idx="22">
                  <c:v>17</c:v>
                </c:pt>
                <c:pt idx="2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465-4A6C-A375-80B8640A8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(K-Rents)'!$C$16</c:f>
              <c:strCache>
                <c:ptCount val="1"/>
                <c:pt idx="0">
                  <c:v>D39PX-24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(K-Rents)'!$D$16:$AE$16</c:f>
              <c:numCache>
                <c:formatCode>0%</c:formatCode>
                <c:ptCount val="24"/>
                <c:pt idx="0">
                  <c:v>0.60526315789473684</c:v>
                </c:pt>
                <c:pt idx="1">
                  <c:v>0.6216216216216216</c:v>
                </c:pt>
                <c:pt idx="2">
                  <c:v>0.73529411764705888</c:v>
                </c:pt>
                <c:pt idx="3">
                  <c:v>0.82352941176470584</c:v>
                </c:pt>
                <c:pt idx="4">
                  <c:v>0.70967741935483875</c:v>
                </c:pt>
                <c:pt idx="5">
                  <c:v>0.7</c:v>
                </c:pt>
                <c:pt idx="6">
                  <c:v>0.68965517241379315</c:v>
                </c:pt>
                <c:pt idx="7">
                  <c:v>0.68965517241379315</c:v>
                </c:pt>
                <c:pt idx="8">
                  <c:v>0.7857142857142857</c:v>
                </c:pt>
                <c:pt idx="9">
                  <c:v>0.75</c:v>
                </c:pt>
                <c:pt idx="10">
                  <c:v>0.6428571428571429</c:v>
                </c:pt>
                <c:pt idx="11">
                  <c:v>0.6428571428571429</c:v>
                </c:pt>
                <c:pt idx="12">
                  <c:v>0.7142857142857143</c:v>
                </c:pt>
                <c:pt idx="13">
                  <c:v>0.7407407407407407</c:v>
                </c:pt>
                <c:pt idx="14">
                  <c:v>0.61538461538461542</c:v>
                </c:pt>
                <c:pt idx="15">
                  <c:v>0.56000000000000005</c:v>
                </c:pt>
                <c:pt idx="16">
                  <c:v>0.52173913043478259</c:v>
                </c:pt>
                <c:pt idx="17">
                  <c:v>0.59090909090909094</c:v>
                </c:pt>
                <c:pt idx="18">
                  <c:v>0.7</c:v>
                </c:pt>
                <c:pt idx="19">
                  <c:v>0.72222222222222221</c:v>
                </c:pt>
                <c:pt idx="20">
                  <c:v>0.72222222222222221</c:v>
                </c:pt>
                <c:pt idx="21">
                  <c:v>0.70588235294117652</c:v>
                </c:pt>
                <c:pt idx="22">
                  <c:v>0.82352941176470584</c:v>
                </c:pt>
                <c:pt idx="23">
                  <c:v>1.1666666666666667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465-4A6C-A375-80B8640A8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HM300-5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(RTR)'!$C$272</c:f>
              <c:strCache>
                <c:ptCount val="1"/>
                <c:pt idx="0">
                  <c:v>HM300-5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(RTR)'!$D$272:$AE$272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6</c:v>
                </c:pt>
                <c:pt idx="15">
                  <c:v>6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A8-4165-AFE6-22484177C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(RTR)'!$C$103</c:f>
              <c:strCache>
                <c:ptCount val="1"/>
                <c:pt idx="0">
                  <c:v>HM300-5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(RTR)'!$D$103:$AE$103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0.5</c:v>
                </c:pt>
                <c:pt idx="4">
                  <c:v>0.75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0.75</c:v>
                </c:pt>
                <c:pt idx="10">
                  <c:v>0.5</c:v>
                </c:pt>
                <c:pt idx="11">
                  <c:v>1</c:v>
                </c:pt>
                <c:pt idx="12">
                  <c:v>0.75</c:v>
                </c:pt>
                <c:pt idx="13">
                  <c:v>0.75</c:v>
                </c:pt>
                <c:pt idx="14">
                  <c:v>1</c:v>
                </c:pt>
                <c:pt idx="15">
                  <c:v>0.66666666666666663</c:v>
                </c:pt>
                <c:pt idx="16">
                  <c:v>0.66666666666666663</c:v>
                </c:pt>
                <c:pt idx="17">
                  <c:v>0.8</c:v>
                </c:pt>
                <c:pt idx="18">
                  <c:v>0.2</c:v>
                </c:pt>
                <c:pt idx="19">
                  <c:v>0.4</c:v>
                </c:pt>
                <c:pt idx="20">
                  <c:v>0.8</c:v>
                </c:pt>
                <c:pt idx="21">
                  <c:v>0.8</c:v>
                </c:pt>
                <c:pt idx="22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A8-4165-AFE6-22484177C555}"/>
            </c:ext>
          </c:extLst>
        </c:ser>
        <c:ser>
          <c:idx val="2"/>
          <c:order val="2"/>
          <c:tx>
            <c:strRef>
              <c:f>'Analysis (RTR)'!$C$447</c:f>
              <c:strCache>
                <c:ptCount val="1"/>
                <c:pt idx="0">
                  <c:v>HM300-5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(RTR)'!$D$447:$AE$447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0.5</c:v>
                </c:pt>
                <c:pt idx="4">
                  <c:v>0.75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0.8</c:v>
                </c:pt>
                <c:pt idx="10">
                  <c:v>0.6</c:v>
                </c:pt>
                <c:pt idx="11">
                  <c:v>1</c:v>
                </c:pt>
                <c:pt idx="12">
                  <c:v>0.8571428571428571</c:v>
                </c:pt>
                <c:pt idx="13">
                  <c:v>0.8571428571428571</c:v>
                </c:pt>
                <c:pt idx="14">
                  <c:v>1</c:v>
                </c:pt>
                <c:pt idx="15">
                  <c:v>0.77777777777777779</c:v>
                </c:pt>
                <c:pt idx="16">
                  <c:v>0.5</c:v>
                </c:pt>
                <c:pt idx="17">
                  <c:v>0.875</c:v>
                </c:pt>
                <c:pt idx="18">
                  <c:v>0.33333333333333331</c:v>
                </c:pt>
                <c:pt idx="19">
                  <c:v>0.4</c:v>
                </c:pt>
                <c:pt idx="20">
                  <c:v>0.8571428571428571</c:v>
                </c:pt>
                <c:pt idx="21">
                  <c:v>0.8571428571428571</c:v>
                </c:pt>
                <c:pt idx="22">
                  <c:v>0.8571428571428571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A8-4165-AFE6-22484177C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HM400-2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(RTR)'!$C$274</c:f>
              <c:strCache>
                <c:ptCount val="1"/>
                <c:pt idx="0">
                  <c:v>HM400-2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(RTR)'!$D$274:$AE$274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8-411A-8B69-1B6F4CEB5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(RTR)'!$C$105</c:f>
              <c:strCache>
                <c:ptCount val="1"/>
                <c:pt idx="0">
                  <c:v>HM400-2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(RTR)'!$D$105:$AE$105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0.5</c:v>
                </c:pt>
                <c:pt idx="10">
                  <c:v>1</c:v>
                </c:pt>
                <c:pt idx="11">
                  <c:v>1</c:v>
                </c:pt>
                <c:pt idx="12">
                  <c:v>0.5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0.5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B8-411A-8B69-1B6F4CEB5269}"/>
            </c:ext>
          </c:extLst>
        </c:ser>
        <c:ser>
          <c:idx val="2"/>
          <c:order val="2"/>
          <c:tx>
            <c:strRef>
              <c:f>'Analysis (RTR)'!$C$449</c:f>
              <c:strCache>
                <c:ptCount val="1"/>
                <c:pt idx="0">
                  <c:v>HM400-2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(RTR)'!$D$449:$AE$449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0.5</c:v>
                </c:pt>
                <c:pt idx="10">
                  <c:v>1</c:v>
                </c:pt>
                <c:pt idx="11">
                  <c:v>1</c:v>
                </c:pt>
                <c:pt idx="12">
                  <c:v>0.5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0.5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B8-411A-8B69-1B6F4CEB5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HM400-5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(RTR)'!$C$276</c:f>
              <c:strCache>
                <c:ptCount val="1"/>
                <c:pt idx="0">
                  <c:v>HM400-5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(RTR)'!$D$276:$AE$276</c:f>
              <c:numCache>
                <c:formatCode>#,##0_ ;[Red]\-#,##0\ </c:formatCode>
                <c:ptCount val="2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  <c:pt idx="20">
                  <c:v>7</c:v>
                </c:pt>
                <c:pt idx="21">
                  <c:v>7</c:v>
                </c:pt>
                <c:pt idx="2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F-46BC-BE08-206B328C6B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(RTR)'!$C$107</c:f>
              <c:strCache>
                <c:ptCount val="1"/>
                <c:pt idx="0">
                  <c:v>HM400-5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(RTR)'!$D$107:$AE$107</c:f>
              <c:numCache>
                <c:formatCode>0%</c:formatCode>
                <c:ptCount val="24"/>
                <c:pt idx="0">
                  <c:v>0.75</c:v>
                </c:pt>
                <c:pt idx="1">
                  <c:v>0.75</c:v>
                </c:pt>
                <c:pt idx="2">
                  <c:v>0.75</c:v>
                </c:pt>
                <c:pt idx="3">
                  <c:v>1</c:v>
                </c:pt>
                <c:pt idx="4">
                  <c:v>1</c:v>
                </c:pt>
                <c:pt idx="5">
                  <c:v>0.75</c:v>
                </c:pt>
                <c:pt idx="6">
                  <c:v>1</c:v>
                </c:pt>
                <c:pt idx="7">
                  <c:v>0.83333333333333337</c:v>
                </c:pt>
                <c:pt idx="8">
                  <c:v>0.66666666666666663</c:v>
                </c:pt>
                <c:pt idx="9">
                  <c:v>0.66666666666666663</c:v>
                </c:pt>
                <c:pt idx="10">
                  <c:v>0.83333333333333337</c:v>
                </c:pt>
                <c:pt idx="11">
                  <c:v>0.83333333333333337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0.8571428571428571</c:v>
                </c:pt>
                <c:pt idx="18">
                  <c:v>0.7142857142857143</c:v>
                </c:pt>
                <c:pt idx="19">
                  <c:v>0.75</c:v>
                </c:pt>
                <c:pt idx="20">
                  <c:v>0.8571428571428571</c:v>
                </c:pt>
                <c:pt idx="21">
                  <c:v>0.7142857142857143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7F-46BC-BE08-206B328C6BE3}"/>
            </c:ext>
          </c:extLst>
        </c:ser>
        <c:ser>
          <c:idx val="2"/>
          <c:order val="2"/>
          <c:tx>
            <c:strRef>
              <c:f>'Analysis (RTR)'!$C$451</c:f>
              <c:strCache>
                <c:ptCount val="1"/>
                <c:pt idx="0">
                  <c:v>HM400-5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(RTR)'!$D$451:$AE$451</c:f>
              <c:numCache>
                <c:formatCode>0%</c:formatCode>
                <c:ptCount val="24"/>
                <c:pt idx="0">
                  <c:v>0.75</c:v>
                </c:pt>
                <c:pt idx="1">
                  <c:v>0.75</c:v>
                </c:pt>
                <c:pt idx="2">
                  <c:v>0.75</c:v>
                </c:pt>
                <c:pt idx="3">
                  <c:v>1</c:v>
                </c:pt>
                <c:pt idx="4">
                  <c:v>1</c:v>
                </c:pt>
                <c:pt idx="5">
                  <c:v>0.75</c:v>
                </c:pt>
                <c:pt idx="6">
                  <c:v>1</c:v>
                </c:pt>
                <c:pt idx="7">
                  <c:v>0.83333333333333337</c:v>
                </c:pt>
                <c:pt idx="8">
                  <c:v>0.66666666666666663</c:v>
                </c:pt>
                <c:pt idx="9">
                  <c:v>0.66666666666666663</c:v>
                </c:pt>
                <c:pt idx="10">
                  <c:v>0.83333333333333337</c:v>
                </c:pt>
                <c:pt idx="11">
                  <c:v>0.83333333333333337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0.88888888888888884</c:v>
                </c:pt>
                <c:pt idx="17">
                  <c:v>0.875</c:v>
                </c:pt>
                <c:pt idx="18">
                  <c:v>0.75</c:v>
                </c:pt>
                <c:pt idx="19">
                  <c:v>0.8</c:v>
                </c:pt>
                <c:pt idx="20">
                  <c:v>0.9</c:v>
                </c:pt>
                <c:pt idx="21">
                  <c:v>0.8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87F-46BC-BE08-206B328C6B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PC138USLC-11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(RTR)'!$C$278</c:f>
              <c:strCache>
                <c:ptCount val="1"/>
                <c:pt idx="0">
                  <c:v>PC138USLC-11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(RTR)'!$D$278:$AE$278</c:f>
              <c:numCache>
                <c:formatCode>#,##0_ ;[Red]\-#,##0\ </c:formatCode>
                <c:ptCount val="24"/>
                <c:pt idx="0">
                  <c:v>3</c:v>
                </c:pt>
                <c:pt idx="1">
                  <c:v>3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10</c:v>
                </c:pt>
                <c:pt idx="9">
                  <c:v>10</c:v>
                </c:pt>
                <c:pt idx="10">
                  <c:v>9</c:v>
                </c:pt>
                <c:pt idx="11">
                  <c:v>10</c:v>
                </c:pt>
                <c:pt idx="12">
                  <c:v>8</c:v>
                </c:pt>
                <c:pt idx="13">
                  <c:v>8</c:v>
                </c:pt>
                <c:pt idx="14">
                  <c:v>5</c:v>
                </c:pt>
                <c:pt idx="15">
                  <c:v>4</c:v>
                </c:pt>
                <c:pt idx="16">
                  <c:v>3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4</c:v>
                </c:pt>
                <c:pt idx="21">
                  <c:v>3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E-4002-ABE2-9A0F3DDE1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(RTR)'!$C$109</c:f>
              <c:strCache>
                <c:ptCount val="1"/>
                <c:pt idx="0">
                  <c:v>PC138USLC-11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(RTR)'!$D$109:$AE$109</c:f>
              <c:numCache>
                <c:formatCode>0%</c:formatCode>
                <c:ptCount val="24"/>
                <c:pt idx="0">
                  <c:v>0.33333333333333331</c:v>
                </c:pt>
                <c:pt idx="1">
                  <c:v>0.66666666666666663</c:v>
                </c:pt>
                <c:pt idx="2">
                  <c:v>0.5</c:v>
                </c:pt>
                <c:pt idx="3">
                  <c:v>0.8571428571428571</c:v>
                </c:pt>
                <c:pt idx="4">
                  <c:v>0.75</c:v>
                </c:pt>
                <c:pt idx="5">
                  <c:v>0.55555555555555558</c:v>
                </c:pt>
                <c:pt idx="6">
                  <c:v>0.55555555555555558</c:v>
                </c:pt>
                <c:pt idx="7">
                  <c:v>0.55555555555555558</c:v>
                </c:pt>
                <c:pt idx="8">
                  <c:v>0.6</c:v>
                </c:pt>
                <c:pt idx="9">
                  <c:v>0.6</c:v>
                </c:pt>
                <c:pt idx="10">
                  <c:v>0.66666666666666663</c:v>
                </c:pt>
                <c:pt idx="11">
                  <c:v>0.6</c:v>
                </c:pt>
                <c:pt idx="12">
                  <c:v>0.625</c:v>
                </c:pt>
                <c:pt idx="13">
                  <c:v>0.875</c:v>
                </c:pt>
                <c:pt idx="14">
                  <c:v>0.4</c:v>
                </c:pt>
                <c:pt idx="15">
                  <c:v>0.25</c:v>
                </c:pt>
                <c:pt idx="16">
                  <c:v>0.25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0.5</c:v>
                </c:pt>
                <c:pt idx="21">
                  <c:v>0.66666666666666663</c:v>
                </c:pt>
                <c:pt idx="22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CE-4002-ABE2-9A0F3DDE1203}"/>
            </c:ext>
          </c:extLst>
        </c:ser>
        <c:ser>
          <c:idx val="2"/>
          <c:order val="2"/>
          <c:tx>
            <c:strRef>
              <c:f>'Analysis (RTR)'!$C$452</c:f>
              <c:strCache>
                <c:ptCount val="1"/>
                <c:pt idx="0">
                  <c:v>PC138USLC-11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(RTR)'!$D$452:$AE$452</c:f>
              <c:numCache>
                <c:formatCode>0%</c:formatCode>
                <c:ptCount val="24"/>
                <c:pt idx="0">
                  <c:v>0.5</c:v>
                </c:pt>
                <c:pt idx="1">
                  <c:v>0.75</c:v>
                </c:pt>
                <c:pt idx="2">
                  <c:v>0.5714285714285714</c:v>
                </c:pt>
                <c:pt idx="3">
                  <c:v>0.875</c:v>
                </c:pt>
                <c:pt idx="4">
                  <c:v>0.77777777777777779</c:v>
                </c:pt>
                <c:pt idx="5">
                  <c:v>0.6</c:v>
                </c:pt>
                <c:pt idx="6">
                  <c:v>0.6</c:v>
                </c:pt>
                <c:pt idx="7">
                  <c:v>0.6</c:v>
                </c:pt>
                <c:pt idx="8">
                  <c:v>0.63636363636363635</c:v>
                </c:pt>
                <c:pt idx="9">
                  <c:v>0.6</c:v>
                </c:pt>
                <c:pt idx="10">
                  <c:v>0.66666666666666663</c:v>
                </c:pt>
                <c:pt idx="11">
                  <c:v>0.6</c:v>
                </c:pt>
                <c:pt idx="12">
                  <c:v>0.625</c:v>
                </c:pt>
                <c:pt idx="13">
                  <c:v>0.875</c:v>
                </c:pt>
                <c:pt idx="14">
                  <c:v>0.4</c:v>
                </c:pt>
                <c:pt idx="15">
                  <c:v>0.25</c:v>
                </c:pt>
                <c:pt idx="16">
                  <c:v>0.4</c:v>
                </c:pt>
                <c:pt idx="17">
                  <c:v>0.6</c:v>
                </c:pt>
                <c:pt idx="18">
                  <c:v>0.6</c:v>
                </c:pt>
                <c:pt idx="19">
                  <c:v>1</c:v>
                </c:pt>
                <c:pt idx="20">
                  <c:v>0.7142857142857143</c:v>
                </c:pt>
                <c:pt idx="21">
                  <c:v>0.83333333333333337</c:v>
                </c:pt>
                <c:pt idx="22">
                  <c:v>0.625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CE-4002-ABE2-9A0F3DDE1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PC170LC-11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(RTR)'!$C$279</c:f>
              <c:strCache>
                <c:ptCount val="1"/>
                <c:pt idx="0">
                  <c:v>PC170LC-11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(RTR)'!$D$279:$AE$279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6</c:v>
                </c:pt>
                <c:pt idx="11">
                  <c:v>5</c:v>
                </c:pt>
                <c:pt idx="12">
                  <c:v>5</c:v>
                </c:pt>
                <c:pt idx="13">
                  <c:v>4</c:v>
                </c:pt>
                <c:pt idx="14">
                  <c:v>4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3-4DD3-8CD8-00560784F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(RTR)'!$C$110</c:f>
              <c:strCache>
                <c:ptCount val="1"/>
                <c:pt idx="0">
                  <c:v>PC170LC-11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(RTR)'!$D$110:$AE$110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0.75</c:v>
                </c:pt>
                <c:pt idx="4">
                  <c:v>0.75</c:v>
                </c:pt>
                <c:pt idx="5">
                  <c:v>0.6</c:v>
                </c:pt>
                <c:pt idx="6">
                  <c:v>0.6</c:v>
                </c:pt>
                <c:pt idx="7">
                  <c:v>0.2</c:v>
                </c:pt>
                <c:pt idx="8">
                  <c:v>0.6</c:v>
                </c:pt>
                <c:pt idx="9">
                  <c:v>0.2</c:v>
                </c:pt>
                <c:pt idx="10">
                  <c:v>0.16666666666666666</c:v>
                </c:pt>
                <c:pt idx="11">
                  <c:v>0.4</c:v>
                </c:pt>
                <c:pt idx="12">
                  <c:v>0.4</c:v>
                </c:pt>
                <c:pt idx="13">
                  <c:v>0.25</c:v>
                </c:pt>
                <c:pt idx="14">
                  <c:v>0.5</c:v>
                </c:pt>
                <c:pt idx="15">
                  <c:v>0.33333333333333331</c:v>
                </c:pt>
                <c:pt idx="16">
                  <c:v>0.33333333333333331</c:v>
                </c:pt>
                <c:pt idx="17">
                  <c:v>0.33333333333333331</c:v>
                </c:pt>
                <c:pt idx="18">
                  <c:v>0.66666666666666663</c:v>
                </c:pt>
                <c:pt idx="19">
                  <c:v>0.66666666666666663</c:v>
                </c:pt>
                <c:pt idx="20">
                  <c:v>1</c:v>
                </c:pt>
                <c:pt idx="21">
                  <c:v>1</c:v>
                </c:pt>
                <c:pt idx="22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43-4DD3-8CD8-00560784F1E0}"/>
            </c:ext>
          </c:extLst>
        </c:ser>
        <c:ser>
          <c:idx val="2"/>
          <c:order val="2"/>
          <c:tx>
            <c:strRef>
              <c:f>'Analysis (RTR)'!$C$453</c:f>
              <c:strCache>
                <c:ptCount val="1"/>
                <c:pt idx="0">
                  <c:v>PC170LC-11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(RTR)'!$D$453:$AE$453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0.75</c:v>
                </c:pt>
                <c:pt idx="4">
                  <c:v>0.75</c:v>
                </c:pt>
                <c:pt idx="5">
                  <c:v>0.66666666666666663</c:v>
                </c:pt>
                <c:pt idx="6">
                  <c:v>0.66666666666666663</c:v>
                </c:pt>
                <c:pt idx="7">
                  <c:v>0.33333333333333331</c:v>
                </c:pt>
                <c:pt idx="8">
                  <c:v>0.66666666666666663</c:v>
                </c:pt>
                <c:pt idx="9">
                  <c:v>0.42857142857142855</c:v>
                </c:pt>
                <c:pt idx="10">
                  <c:v>0.2857142857142857</c:v>
                </c:pt>
                <c:pt idx="11">
                  <c:v>0.5714285714285714</c:v>
                </c:pt>
                <c:pt idx="12">
                  <c:v>0.5714285714285714</c:v>
                </c:pt>
                <c:pt idx="13">
                  <c:v>0.4</c:v>
                </c:pt>
                <c:pt idx="14">
                  <c:v>0.6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0.75</c:v>
                </c:pt>
                <c:pt idx="19">
                  <c:v>0.75</c:v>
                </c:pt>
                <c:pt idx="20">
                  <c:v>1</c:v>
                </c:pt>
                <c:pt idx="21">
                  <c:v>1</c:v>
                </c:pt>
                <c:pt idx="22">
                  <c:v>0.75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43-4DD3-8CD8-00560784F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PC210LC-11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(RTR)'!$C$280</c:f>
              <c:strCache>
                <c:ptCount val="1"/>
                <c:pt idx="0">
                  <c:v>PC210LC-11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(RTR)'!$D$280:$AE$280</c:f>
              <c:numCache>
                <c:formatCode>#,##0_ ;[Red]\-#,##0\ </c:formatCode>
                <c:ptCount val="24"/>
                <c:pt idx="0">
                  <c:v>5</c:v>
                </c:pt>
                <c:pt idx="1">
                  <c:v>6</c:v>
                </c:pt>
                <c:pt idx="2">
                  <c:v>8</c:v>
                </c:pt>
                <c:pt idx="3">
                  <c:v>8</c:v>
                </c:pt>
                <c:pt idx="4">
                  <c:v>9</c:v>
                </c:pt>
                <c:pt idx="5">
                  <c:v>7</c:v>
                </c:pt>
                <c:pt idx="6">
                  <c:v>7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5</c:v>
                </c:pt>
                <c:pt idx="11">
                  <c:v>6</c:v>
                </c:pt>
                <c:pt idx="12">
                  <c:v>7</c:v>
                </c:pt>
                <c:pt idx="13">
                  <c:v>8</c:v>
                </c:pt>
                <c:pt idx="14">
                  <c:v>7</c:v>
                </c:pt>
                <c:pt idx="15">
                  <c:v>5</c:v>
                </c:pt>
                <c:pt idx="16">
                  <c:v>4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4</c:v>
                </c:pt>
                <c:pt idx="21">
                  <c:v>5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BE-427D-8B65-4E59DA6F0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(RTR)'!$C$111</c:f>
              <c:strCache>
                <c:ptCount val="1"/>
                <c:pt idx="0">
                  <c:v>PC210LC-11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(RTR)'!$D$111:$AE$111</c:f>
              <c:numCache>
                <c:formatCode>0%</c:formatCode>
                <c:ptCount val="24"/>
                <c:pt idx="0">
                  <c:v>0.8</c:v>
                </c:pt>
                <c:pt idx="1">
                  <c:v>0.83333333333333337</c:v>
                </c:pt>
                <c:pt idx="2">
                  <c:v>0.75</c:v>
                </c:pt>
                <c:pt idx="3">
                  <c:v>0.5</c:v>
                </c:pt>
                <c:pt idx="4">
                  <c:v>0.77777777777777779</c:v>
                </c:pt>
                <c:pt idx="5">
                  <c:v>0.8571428571428571</c:v>
                </c:pt>
                <c:pt idx="6">
                  <c:v>0.7142857142857143</c:v>
                </c:pt>
                <c:pt idx="7">
                  <c:v>1</c:v>
                </c:pt>
                <c:pt idx="8">
                  <c:v>0.66666666666666663</c:v>
                </c:pt>
                <c:pt idx="9">
                  <c:v>0.33333333333333331</c:v>
                </c:pt>
                <c:pt idx="10">
                  <c:v>0.2</c:v>
                </c:pt>
                <c:pt idx="11">
                  <c:v>0.33333333333333331</c:v>
                </c:pt>
                <c:pt idx="12">
                  <c:v>0.2857142857142857</c:v>
                </c:pt>
                <c:pt idx="13">
                  <c:v>0.25</c:v>
                </c:pt>
                <c:pt idx="14">
                  <c:v>0.2857142857142857</c:v>
                </c:pt>
                <c:pt idx="15">
                  <c:v>0.4</c:v>
                </c:pt>
                <c:pt idx="16">
                  <c:v>0.4</c:v>
                </c:pt>
                <c:pt idx="17">
                  <c:v>0.6</c:v>
                </c:pt>
                <c:pt idx="18">
                  <c:v>0.2</c:v>
                </c:pt>
                <c:pt idx="19">
                  <c:v>0.4</c:v>
                </c:pt>
                <c:pt idx="20">
                  <c:v>0.25</c:v>
                </c:pt>
                <c:pt idx="21">
                  <c:v>0.6</c:v>
                </c:pt>
                <c:pt idx="22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BE-427D-8B65-4E59DA6F0794}"/>
            </c:ext>
          </c:extLst>
        </c:ser>
        <c:ser>
          <c:idx val="2"/>
          <c:order val="2"/>
          <c:tx>
            <c:strRef>
              <c:f>'Analysis (RTR)'!$C$454</c:f>
              <c:strCache>
                <c:ptCount val="1"/>
                <c:pt idx="0">
                  <c:v>PC210LC-11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(RTR)'!$D$454:$AE$454</c:f>
              <c:numCache>
                <c:formatCode>0%</c:formatCode>
                <c:ptCount val="24"/>
                <c:pt idx="0">
                  <c:v>0.8571428571428571</c:v>
                </c:pt>
                <c:pt idx="1">
                  <c:v>0.88888888888888884</c:v>
                </c:pt>
                <c:pt idx="2">
                  <c:v>0.8</c:v>
                </c:pt>
                <c:pt idx="3">
                  <c:v>0.6</c:v>
                </c:pt>
                <c:pt idx="4">
                  <c:v>0.81818181818181823</c:v>
                </c:pt>
                <c:pt idx="5">
                  <c:v>0.90909090909090906</c:v>
                </c:pt>
                <c:pt idx="6">
                  <c:v>0.81818181818181823</c:v>
                </c:pt>
                <c:pt idx="7">
                  <c:v>1</c:v>
                </c:pt>
                <c:pt idx="8">
                  <c:v>0.81818181818181823</c:v>
                </c:pt>
                <c:pt idx="9">
                  <c:v>0.6</c:v>
                </c:pt>
                <c:pt idx="10">
                  <c:v>0.55555555555555558</c:v>
                </c:pt>
                <c:pt idx="11">
                  <c:v>0.6</c:v>
                </c:pt>
                <c:pt idx="12">
                  <c:v>0.5</c:v>
                </c:pt>
                <c:pt idx="13">
                  <c:v>0.25</c:v>
                </c:pt>
                <c:pt idx="14">
                  <c:v>0.2857142857142857</c:v>
                </c:pt>
                <c:pt idx="15">
                  <c:v>0.4</c:v>
                </c:pt>
                <c:pt idx="16">
                  <c:v>0.5</c:v>
                </c:pt>
                <c:pt idx="17">
                  <c:v>0.6</c:v>
                </c:pt>
                <c:pt idx="18">
                  <c:v>0.2</c:v>
                </c:pt>
                <c:pt idx="19">
                  <c:v>0.4</c:v>
                </c:pt>
                <c:pt idx="20">
                  <c:v>0.4</c:v>
                </c:pt>
                <c:pt idx="21">
                  <c:v>0.66666666666666663</c:v>
                </c:pt>
                <c:pt idx="22">
                  <c:v>0.42857142857142855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BE-427D-8B65-4E59DA6F0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PC240LC-11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(RTR)'!$C$284</c:f>
              <c:strCache>
                <c:ptCount val="1"/>
                <c:pt idx="0">
                  <c:v>PC240LC-11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(RTR)'!$D$284:$AE$284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BB-43F2-93F8-DBCDCA6E6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(RTR)'!$C$114</c:f>
              <c:strCache>
                <c:ptCount val="1"/>
                <c:pt idx="0">
                  <c:v>PC240LC-11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(RTR)'!$D$114:$AE$114</c:f>
              <c:numCache>
                <c:formatCode>0%</c:formatCode>
                <c:ptCount val="24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0.5</c:v>
                </c:pt>
                <c:pt idx="6">
                  <c:v>0.33333333333333331</c:v>
                </c:pt>
                <c:pt idx="7">
                  <c:v>0.33333333333333331</c:v>
                </c:pt>
                <c:pt idx="8">
                  <c:v>0.33333333333333331</c:v>
                </c:pt>
                <c:pt idx="9">
                  <c:v>0</c:v>
                </c:pt>
                <c:pt idx="10">
                  <c:v>0.33333333333333331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0.33333333333333331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BB-43F2-93F8-DBCDCA6E6611}"/>
            </c:ext>
          </c:extLst>
        </c:ser>
        <c:ser>
          <c:idx val="2"/>
          <c:order val="2"/>
          <c:tx>
            <c:strRef>
              <c:f>'Analysis (RTR)'!$C$458</c:f>
              <c:strCache>
                <c:ptCount val="1"/>
                <c:pt idx="0">
                  <c:v>PC240LC-11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(RTR)'!$D$458:$AE$458</c:f>
              <c:numCache>
                <c:formatCode>0%</c:formatCode>
                <c:ptCount val="24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0.5</c:v>
                </c:pt>
                <c:pt idx="6">
                  <c:v>0.33333333333333331</c:v>
                </c:pt>
                <c:pt idx="7">
                  <c:v>0.33333333333333331</c:v>
                </c:pt>
                <c:pt idx="8">
                  <c:v>0.33333333333333331</c:v>
                </c:pt>
                <c:pt idx="9">
                  <c:v>0</c:v>
                </c:pt>
                <c:pt idx="10">
                  <c:v>0.6</c:v>
                </c:pt>
                <c:pt idx="11">
                  <c:v>0.4</c:v>
                </c:pt>
                <c:pt idx="12">
                  <c:v>0.33333333333333331</c:v>
                </c:pt>
                <c:pt idx="13">
                  <c:v>0.33333333333333331</c:v>
                </c:pt>
                <c:pt idx="14">
                  <c:v>0.33333333333333331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0.25</c:v>
                </c:pt>
                <c:pt idx="20">
                  <c:v>0.25</c:v>
                </c:pt>
                <c:pt idx="21">
                  <c:v>0.5</c:v>
                </c:pt>
                <c:pt idx="22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BB-43F2-93F8-DBCDCA6E6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PC290LC-11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(RTR)'!$C$285</c:f>
              <c:strCache>
                <c:ptCount val="1"/>
                <c:pt idx="0">
                  <c:v>PC290LC-11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(RTR)'!$D$285:$AE$285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A9-407A-85D6-D1EBF87BA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(RTR)'!$C$115</c:f>
              <c:strCache>
                <c:ptCount val="1"/>
                <c:pt idx="0">
                  <c:v>PC290LC-11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(RTR)'!$D$115:$AF$115</c:f>
              <c:numCache>
                <c:formatCode>0%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0.5</c:v>
                </c:pt>
                <c:pt idx="21">
                  <c:v>0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A9-407A-85D6-D1EBF87BA607}"/>
            </c:ext>
          </c:extLst>
        </c:ser>
        <c:ser>
          <c:idx val="2"/>
          <c:order val="2"/>
          <c:tx>
            <c:strRef>
              <c:f>'Analysis (RTR)'!$C$459</c:f>
              <c:strCache>
                <c:ptCount val="1"/>
                <c:pt idx="0">
                  <c:v>PC290LC-11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(RTR)'!$D$459:$AE$459</c:f>
              <c:numCache>
                <c:formatCode>0%</c:formatCode>
                <c:ptCount val="24"/>
                <c:pt idx="0">
                  <c:v>0.66666666666666663</c:v>
                </c:pt>
                <c:pt idx="1">
                  <c:v>0.66666666666666663</c:v>
                </c:pt>
                <c:pt idx="2">
                  <c:v>0.5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0.5</c:v>
                </c:pt>
                <c:pt idx="14">
                  <c:v>0.33333333333333331</c:v>
                </c:pt>
                <c:pt idx="15">
                  <c:v>0.33333333333333331</c:v>
                </c:pt>
                <c:pt idx="16">
                  <c:v>0.33333333333333331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0.5</c:v>
                </c:pt>
                <c:pt idx="21">
                  <c:v>0.5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8A9-407A-85D6-D1EBF87BA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PC290LCI-11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(RTR)'!$C$286</c:f>
              <c:strCache>
                <c:ptCount val="1"/>
                <c:pt idx="0">
                  <c:v>PC290LCI-11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(RTR)'!$D$286:$AE$286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D3-488C-9E42-954CE0BE8D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(RTR)'!$C$116</c:f>
              <c:strCache>
                <c:ptCount val="1"/>
                <c:pt idx="0">
                  <c:v>PC290LCI-11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(RTR)'!$D$116:$AE$116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0.5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D3-488C-9E42-954CE0BE8DCF}"/>
            </c:ext>
          </c:extLst>
        </c:ser>
        <c:ser>
          <c:idx val="2"/>
          <c:order val="2"/>
          <c:tx>
            <c:strRef>
              <c:f>'Analysis (RTR)'!$C$460</c:f>
              <c:strCache>
                <c:ptCount val="1"/>
                <c:pt idx="0">
                  <c:v>PC290LCI-11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(RTR)'!$D$460:$AE$460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0.5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0.5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D3-488C-9E42-954CE0BE8D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PC360LC-11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(RTR)'!$C$288</c:f>
              <c:strCache>
                <c:ptCount val="1"/>
                <c:pt idx="0">
                  <c:v>PC360LC-11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(RTR)'!$D$288:$AE$288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5</c:v>
                </c:pt>
                <c:pt idx="4">
                  <c:v>8</c:v>
                </c:pt>
                <c:pt idx="5">
                  <c:v>8</c:v>
                </c:pt>
                <c:pt idx="6">
                  <c:v>6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5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7</c:v>
                </c:pt>
                <c:pt idx="19">
                  <c:v>6</c:v>
                </c:pt>
                <c:pt idx="20">
                  <c:v>6</c:v>
                </c:pt>
                <c:pt idx="21">
                  <c:v>6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9-4E6B-926D-F9E682A44F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(RTR)'!$C$118</c:f>
              <c:strCache>
                <c:ptCount val="1"/>
                <c:pt idx="0">
                  <c:v>PC360LC-11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(RTR)'!$D$118:$AE$118</c:f>
              <c:numCache>
                <c:formatCode>0%</c:formatCode>
                <c:ptCount val="24"/>
                <c:pt idx="0">
                  <c:v>0</c:v>
                </c:pt>
                <c:pt idx="1">
                  <c:v>0.33333333333333331</c:v>
                </c:pt>
                <c:pt idx="2">
                  <c:v>0.6</c:v>
                </c:pt>
                <c:pt idx="3">
                  <c:v>0.8</c:v>
                </c:pt>
                <c:pt idx="4">
                  <c:v>0.875</c:v>
                </c:pt>
                <c:pt idx="5">
                  <c:v>0.875</c:v>
                </c:pt>
                <c:pt idx="6">
                  <c:v>0.66666666666666663</c:v>
                </c:pt>
                <c:pt idx="7">
                  <c:v>0.7142857142857143</c:v>
                </c:pt>
                <c:pt idx="8">
                  <c:v>0.5714285714285714</c:v>
                </c:pt>
                <c:pt idx="9">
                  <c:v>0.42857142857142855</c:v>
                </c:pt>
                <c:pt idx="10">
                  <c:v>0.4</c:v>
                </c:pt>
                <c:pt idx="11">
                  <c:v>0.75</c:v>
                </c:pt>
                <c:pt idx="12">
                  <c:v>0.4</c:v>
                </c:pt>
                <c:pt idx="13">
                  <c:v>0.66666666666666663</c:v>
                </c:pt>
                <c:pt idx="14">
                  <c:v>0.4</c:v>
                </c:pt>
                <c:pt idx="15">
                  <c:v>0.2</c:v>
                </c:pt>
                <c:pt idx="16">
                  <c:v>0.2</c:v>
                </c:pt>
                <c:pt idx="17">
                  <c:v>0.8</c:v>
                </c:pt>
                <c:pt idx="18">
                  <c:v>0.42857142857142855</c:v>
                </c:pt>
                <c:pt idx="19">
                  <c:v>0.33333333333333331</c:v>
                </c:pt>
                <c:pt idx="20">
                  <c:v>0.66666666666666663</c:v>
                </c:pt>
                <c:pt idx="21">
                  <c:v>0.5</c:v>
                </c:pt>
                <c:pt idx="22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A9-4E6B-926D-F9E682A44FBB}"/>
            </c:ext>
          </c:extLst>
        </c:ser>
        <c:ser>
          <c:idx val="2"/>
          <c:order val="2"/>
          <c:tx>
            <c:strRef>
              <c:f>'Analysis (RTR)'!$C$462</c:f>
              <c:strCache>
                <c:ptCount val="1"/>
                <c:pt idx="0">
                  <c:v>PC360LC-11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(RTR)'!$D$462:$AE$462</c:f>
              <c:numCache>
                <c:formatCode>0%</c:formatCode>
                <c:ptCount val="24"/>
                <c:pt idx="0">
                  <c:v>1</c:v>
                </c:pt>
                <c:pt idx="1">
                  <c:v>0.7142857142857143</c:v>
                </c:pt>
                <c:pt idx="2">
                  <c:v>0.77777777777777779</c:v>
                </c:pt>
                <c:pt idx="3">
                  <c:v>0.88888888888888884</c:v>
                </c:pt>
                <c:pt idx="4">
                  <c:v>0.92307692307692313</c:v>
                </c:pt>
                <c:pt idx="5">
                  <c:v>0.91666666666666663</c:v>
                </c:pt>
                <c:pt idx="6">
                  <c:v>0.81818181818181823</c:v>
                </c:pt>
                <c:pt idx="7">
                  <c:v>0.83333333333333337</c:v>
                </c:pt>
                <c:pt idx="8">
                  <c:v>0.75</c:v>
                </c:pt>
                <c:pt idx="9">
                  <c:v>0.66666666666666663</c:v>
                </c:pt>
                <c:pt idx="10">
                  <c:v>0.66666666666666663</c:v>
                </c:pt>
                <c:pt idx="11">
                  <c:v>0.8571428571428571</c:v>
                </c:pt>
                <c:pt idx="12">
                  <c:v>0.66666666666666663</c:v>
                </c:pt>
                <c:pt idx="13">
                  <c:v>0.8</c:v>
                </c:pt>
                <c:pt idx="14">
                  <c:v>0.66666666666666663</c:v>
                </c:pt>
                <c:pt idx="15">
                  <c:v>0.55555555555555558</c:v>
                </c:pt>
                <c:pt idx="16">
                  <c:v>0.66666666666666663</c:v>
                </c:pt>
                <c:pt idx="17">
                  <c:v>0.9</c:v>
                </c:pt>
                <c:pt idx="18">
                  <c:v>0.55555555555555558</c:v>
                </c:pt>
                <c:pt idx="19">
                  <c:v>0.5</c:v>
                </c:pt>
                <c:pt idx="20">
                  <c:v>0.77777777777777779</c:v>
                </c:pt>
                <c:pt idx="21">
                  <c:v>0.5714285714285714</c:v>
                </c:pt>
                <c:pt idx="22">
                  <c:v>0.66666666666666663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3A9-4E6B-926D-F9E682A44F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(K-Rents)'!$C$17</c:f>
          <c:strCache>
            <c:ptCount val="1"/>
            <c:pt idx="0">
              <c:v>D51PX-24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(K-Rents)'!$C$80</c:f>
              <c:strCache>
                <c:ptCount val="1"/>
                <c:pt idx="0">
                  <c:v>D51PX-24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78-49BB-AC9A-6E68EAA45E1C}"/>
              </c:ext>
            </c:extLst>
          </c:dPt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78-49BB-AC9A-6E68EAA45E1C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78-49BB-AC9A-6E68EAA45E1C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278-49BB-AC9A-6E68EAA45E1C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278-49BB-AC9A-6E68EAA45E1C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278-49BB-AC9A-6E68EAA45E1C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278-49BB-AC9A-6E68EAA45E1C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(K-Rents)'!$D$80:$AE$80</c:f>
              <c:numCache>
                <c:formatCode>#,##0_ ;[Red]\-#,##0\ </c:formatCode>
                <c:ptCount val="24"/>
                <c:pt idx="0">
                  <c:v>23</c:v>
                </c:pt>
                <c:pt idx="1">
                  <c:v>23</c:v>
                </c:pt>
                <c:pt idx="2">
                  <c:v>22</c:v>
                </c:pt>
                <c:pt idx="3">
                  <c:v>21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17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9</c:v>
                </c:pt>
                <c:pt idx="20">
                  <c:v>9</c:v>
                </c:pt>
                <c:pt idx="21">
                  <c:v>7</c:v>
                </c:pt>
                <c:pt idx="22">
                  <c:v>5</c:v>
                </c:pt>
                <c:pt idx="2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278-49BB-AC9A-6E68EAA45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(K-Rents)'!$C$17</c:f>
              <c:strCache>
                <c:ptCount val="1"/>
                <c:pt idx="0">
                  <c:v>D51PX-24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(K-Rents)'!$D$2:$AF$2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(K-Rents)'!$D$17:$AE$17</c:f>
              <c:numCache>
                <c:formatCode>0%</c:formatCode>
                <c:ptCount val="24"/>
                <c:pt idx="0">
                  <c:v>0.65217391304347827</c:v>
                </c:pt>
                <c:pt idx="1">
                  <c:v>0.73913043478260865</c:v>
                </c:pt>
                <c:pt idx="2">
                  <c:v>0.81818181818181823</c:v>
                </c:pt>
                <c:pt idx="3">
                  <c:v>0.7142857142857143</c:v>
                </c:pt>
                <c:pt idx="4">
                  <c:v>0.78947368421052633</c:v>
                </c:pt>
                <c:pt idx="5">
                  <c:v>0.68421052631578949</c:v>
                </c:pt>
                <c:pt idx="6">
                  <c:v>0.63157894736842102</c:v>
                </c:pt>
                <c:pt idx="7">
                  <c:v>0.73684210526315785</c:v>
                </c:pt>
                <c:pt idx="8">
                  <c:v>0.52631578947368418</c:v>
                </c:pt>
                <c:pt idx="9">
                  <c:v>0.63157894736842102</c:v>
                </c:pt>
                <c:pt idx="10">
                  <c:v>0.47368421052631576</c:v>
                </c:pt>
                <c:pt idx="11">
                  <c:v>0.26315789473684209</c:v>
                </c:pt>
                <c:pt idx="12">
                  <c:v>0.42105263157894735</c:v>
                </c:pt>
                <c:pt idx="13">
                  <c:v>0.41176470588235292</c:v>
                </c:pt>
                <c:pt idx="14">
                  <c:v>0.5</c:v>
                </c:pt>
                <c:pt idx="15">
                  <c:v>0.3125</c:v>
                </c:pt>
                <c:pt idx="16">
                  <c:v>0.4375</c:v>
                </c:pt>
                <c:pt idx="17">
                  <c:v>0.5</c:v>
                </c:pt>
                <c:pt idx="18">
                  <c:v>0.5</c:v>
                </c:pt>
                <c:pt idx="19">
                  <c:v>0.77777777777777779</c:v>
                </c:pt>
                <c:pt idx="20">
                  <c:v>0.66666666666666663</c:v>
                </c:pt>
                <c:pt idx="21">
                  <c:v>0.5714285714285714</c:v>
                </c:pt>
                <c:pt idx="22">
                  <c:v>0.4</c:v>
                </c:pt>
                <c:pt idx="23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2278-49BB-AC9A-6E68EAA45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PC360LCI-11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(RTR)'!$C$289</c:f>
              <c:strCache>
                <c:ptCount val="1"/>
                <c:pt idx="0">
                  <c:v>PC360LCI-11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(RTR)'!$D$289:$AE$289</c:f>
              <c:numCache>
                <c:formatCode>#,##0_ ;[Red]\-#,##0\ </c:formatCode>
                <c:ptCount val="24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27-47B7-B847-D54A5ED0A6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(RTR)'!$C$119</c:f>
              <c:strCache>
                <c:ptCount val="1"/>
                <c:pt idx="0">
                  <c:v>PC360LCI-11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(RTR)'!$D$119:$AE$119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0.33333333333333331</c:v>
                </c:pt>
                <c:pt idx="3">
                  <c:v>0.33333333333333331</c:v>
                </c:pt>
                <c:pt idx="4">
                  <c:v>0.66666666666666663</c:v>
                </c:pt>
                <c:pt idx="5">
                  <c:v>1</c:v>
                </c:pt>
                <c:pt idx="6">
                  <c:v>1</c:v>
                </c:pt>
                <c:pt idx="7">
                  <c:v>0.5</c:v>
                </c:pt>
                <c:pt idx="8">
                  <c:v>0.5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0.66666666666666663</c:v>
                </c:pt>
                <c:pt idx="20">
                  <c:v>1</c:v>
                </c:pt>
                <c:pt idx="21">
                  <c:v>1</c:v>
                </c:pt>
                <c:pt idx="22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27-47B7-B847-D54A5ED0A660}"/>
            </c:ext>
          </c:extLst>
        </c:ser>
        <c:ser>
          <c:idx val="2"/>
          <c:order val="2"/>
          <c:tx>
            <c:strRef>
              <c:f>'Analysis (RTR)'!$C$463</c:f>
              <c:strCache>
                <c:ptCount val="1"/>
                <c:pt idx="0">
                  <c:v>PC360LCI-11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(RTR)'!$D$463:$AE$463</c:f>
              <c:numCache>
                <c:formatCode>0%</c:formatCode>
                <c:ptCount val="24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0.5</c:v>
                </c:pt>
                <c:pt idx="4">
                  <c:v>0.75</c:v>
                </c:pt>
                <c:pt idx="5">
                  <c:v>1</c:v>
                </c:pt>
                <c:pt idx="6">
                  <c:v>1</c:v>
                </c:pt>
                <c:pt idx="7">
                  <c:v>0.66666666666666663</c:v>
                </c:pt>
                <c:pt idx="8">
                  <c:v>0.66666666666666663</c:v>
                </c:pt>
                <c:pt idx="9">
                  <c:v>1</c:v>
                </c:pt>
                <c:pt idx="10">
                  <c:v>1</c:v>
                </c:pt>
                <c:pt idx="11">
                  <c:v>0.5</c:v>
                </c:pt>
                <c:pt idx="12">
                  <c:v>0.5</c:v>
                </c:pt>
                <c:pt idx="13">
                  <c:v>0.33333333333333331</c:v>
                </c:pt>
                <c:pt idx="14">
                  <c:v>0.66666666666666663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0.75</c:v>
                </c:pt>
                <c:pt idx="20">
                  <c:v>1</c:v>
                </c:pt>
                <c:pt idx="21">
                  <c:v>1</c:v>
                </c:pt>
                <c:pt idx="22">
                  <c:v>0.77777777777777779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E27-47B7-B847-D54A5ED0A6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PC35MR-5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(RTR)'!$C$287</c:f>
              <c:strCache>
                <c:ptCount val="1"/>
                <c:pt idx="0">
                  <c:v>PC35MR-5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(RTR)'!$D$287:$AE$287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6F-4183-B600-113636743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(RTR)'!$C$117</c:f>
              <c:strCache>
                <c:ptCount val="1"/>
                <c:pt idx="0">
                  <c:v>PC35MR-5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(RTR)'!$D$117:$AE$117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6F-4183-B600-113636743635}"/>
            </c:ext>
          </c:extLst>
        </c:ser>
        <c:ser>
          <c:idx val="2"/>
          <c:order val="2"/>
          <c:tx>
            <c:strRef>
              <c:f>'Analysis (RTR)'!$C$461</c:f>
              <c:strCache>
                <c:ptCount val="1"/>
                <c:pt idx="0">
                  <c:v>PC35MR-5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(RTR)'!$D$461:$AE$461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6F-4183-B600-113636743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PC490LC-11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(RTR)'!$C$291</c:f>
              <c:strCache>
                <c:ptCount val="1"/>
                <c:pt idx="0">
                  <c:v>PC490LC-11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(RTR)'!$D$291:$AE$291</c:f>
              <c:numCache>
                <c:formatCode>#,##0_ ;[Red]\-#,##0\ </c:formatCode>
                <c:ptCount val="2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7</c:v>
                </c:pt>
                <c:pt idx="6">
                  <c:v>6</c:v>
                </c:pt>
                <c:pt idx="7">
                  <c:v>6</c:v>
                </c:pt>
                <c:pt idx="8">
                  <c:v>7</c:v>
                </c:pt>
                <c:pt idx="9">
                  <c:v>7</c:v>
                </c:pt>
                <c:pt idx="10">
                  <c:v>6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3</c:v>
                </c:pt>
                <c:pt idx="15">
                  <c:v>4</c:v>
                </c:pt>
                <c:pt idx="16">
                  <c:v>4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80-4FAA-980A-D3034C8069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(RTR)'!$C$120</c:f>
              <c:strCache>
                <c:ptCount val="1"/>
                <c:pt idx="0">
                  <c:v>PC490LC-11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(RTR)'!$D$120:$AE$120</c:f>
              <c:numCache>
                <c:formatCode>0%</c:formatCode>
                <c:ptCount val="24"/>
                <c:pt idx="0">
                  <c:v>1</c:v>
                </c:pt>
                <c:pt idx="1">
                  <c:v>0.75</c:v>
                </c:pt>
                <c:pt idx="2">
                  <c:v>0.75</c:v>
                </c:pt>
                <c:pt idx="3">
                  <c:v>1</c:v>
                </c:pt>
                <c:pt idx="4">
                  <c:v>0.66666666666666663</c:v>
                </c:pt>
                <c:pt idx="5">
                  <c:v>0.7142857142857143</c:v>
                </c:pt>
                <c:pt idx="6">
                  <c:v>0.83333333333333337</c:v>
                </c:pt>
                <c:pt idx="7">
                  <c:v>0.66666666666666663</c:v>
                </c:pt>
                <c:pt idx="8">
                  <c:v>0.7142857142857143</c:v>
                </c:pt>
                <c:pt idx="9">
                  <c:v>0.2857142857142857</c:v>
                </c:pt>
                <c:pt idx="10">
                  <c:v>0.33333333333333331</c:v>
                </c:pt>
                <c:pt idx="11">
                  <c:v>0.25</c:v>
                </c:pt>
                <c:pt idx="12">
                  <c:v>0.5</c:v>
                </c:pt>
                <c:pt idx="13">
                  <c:v>0.5</c:v>
                </c:pt>
                <c:pt idx="14">
                  <c:v>0.66666666666666663</c:v>
                </c:pt>
                <c:pt idx="15">
                  <c:v>0.5</c:v>
                </c:pt>
                <c:pt idx="16">
                  <c:v>0.5</c:v>
                </c:pt>
                <c:pt idx="17">
                  <c:v>0.33333333333333331</c:v>
                </c:pt>
                <c:pt idx="18">
                  <c:v>0</c:v>
                </c:pt>
                <c:pt idx="19">
                  <c:v>0.2</c:v>
                </c:pt>
                <c:pt idx="20">
                  <c:v>0.2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80-4FAA-980A-D3034C806950}"/>
            </c:ext>
          </c:extLst>
        </c:ser>
        <c:ser>
          <c:idx val="2"/>
          <c:order val="2"/>
          <c:tx>
            <c:strRef>
              <c:f>'Analysis (RTR)'!$C$465</c:f>
              <c:strCache>
                <c:ptCount val="1"/>
                <c:pt idx="0">
                  <c:v>PC490LC-11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(RTR)'!$D$465:$AE$465</c:f>
              <c:numCache>
                <c:formatCode>0%</c:formatCode>
                <c:ptCount val="24"/>
                <c:pt idx="0">
                  <c:v>1</c:v>
                </c:pt>
                <c:pt idx="1">
                  <c:v>0.8571428571428571</c:v>
                </c:pt>
                <c:pt idx="2">
                  <c:v>0.8571428571428571</c:v>
                </c:pt>
                <c:pt idx="3">
                  <c:v>1</c:v>
                </c:pt>
                <c:pt idx="4">
                  <c:v>0.83333333333333337</c:v>
                </c:pt>
                <c:pt idx="5">
                  <c:v>0.75</c:v>
                </c:pt>
                <c:pt idx="6">
                  <c:v>0.8571428571428571</c:v>
                </c:pt>
                <c:pt idx="7">
                  <c:v>0.75</c:v>
                </c:pt>
                <c:pt idx="8">
                  <c:v>0.8</c:v>
                </c:pt>
                <c:pt idx="9">
                  <c:v>0.5</c:v>
                </c:pt>
                <c:pt idx="10">
                  <c:v>0.55555555555555558</c:v>
                </c:pt>
                <c:pt idx="11">
                  <c:v>0.25</c:v>
                </c:pt>
                <c:pt idx="12">
                  <c:v>0.5</c:v>
                </c:pt>
                <c:pt idx="13">
                  <c:v>0.6</c:v>
                </c:pt>
                <c:pt idx="14">
                  <c:v>0.8</c:v>
                </c:pt>
                <c:pt idx="15">
                  <c:v>0.66666666666666663</c:v>
                </c:pt>
                <c:pt idx="16">
                  <c:v>0.66666666666666663</c:v>
                </c:pt>
                <c:pt idx="17">
                  <c:v>0.66666666666666663</c:v>
                </c:pt>
                <c:pt idx="18">
                  <c:v>0.33333333333333331</c:v>
                </c:pt>
                <c:pt idx="19">
                  <c:v>0.42857142857142855</c:v>
                </c:pt>
                <c:pt idx="20">
                  <c:v>0.42857142857142855</c:v>
                </c:pt>
                <c:pt idx="21">
                  <c:v>0.2857142857142857</c:v>
                </c:pt>
                <c:pt idx="22">
                  <c:v>0.375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80-4FAA-980A-D3034C8069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PC490LCI-11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(RTR)'!$C$292</c:f>
              <c:strCache>
                <c:ptCount val="1"/>
                <c:pt idx="0">
                  <c:v>PC490LCI-11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D2-4FC3-B389-1A56A53A0FFA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D2-4FC3-B389-1A56A53A0FFA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D2-4FC3-B389-1A56A53A0FFA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3D2-4FC3-B389-1A56A53A0FFA}"/>
              </c:ext>
            </c:extLst>
          </c:dPt>
          <c:dPt>
            <c:idx val="22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3D2-4FC3-B389-1A56A53A0FFA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(RTR)'!$D$292:$AE$292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3D2-4FC3-B389-1A56A53A0F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(RTR)'!$C$121</c:f>
              <c:strCache>
                <c:ptCount val="1"/>
                <c:pt idx="0">
                  <c:v>PC490LCI-11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(RTR)'!$D$121:$AE$121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</c:v>
                </c:pt>
                <c:pt idx="6">
                  <c:v>0</c:v>
                </c:pt>
                <c:pt idx="7">
                  <c:v>0.5</c:v>
                </c:pt>
                <c:pt idx="8">
                  <c:v>1</c:v>
                </c:pt>
                <c:pt idx="9">
                  <c:v>0.5</c:v>
                </c:pt>
                <c:pt idx="10">
                  <c:v>0</c:v>
                </c:pt>
                <c:pt idx="11">
                  <c:v>0.5</c:v>
                </c:pt>
                <c:pt idx="12">
                  <c:v>0.66666666666666663</c:v>
                </c:pt>
                <c:pt idx="13">
                  <c:v>0.66666666666666663</c:v>
                </c:pt>
                <c:pt idx="14">
                  <c:v>0.33333333333333331</c:v>
                </c:pt>
                <c:pt idx="15">
                  <c:v>0.33333333333333331</c:v>
                </c:pt>
                <c:pt idx="16">
                  <c:v>0.33333333333333331</c:v>
                </c:pt>
                <c:pt idx="17">
                  <c:v>0.5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13D2-4FC3-B389-1A56A53A0FFA}"/>
            </c:ext>
          </c:extLst>
        </c:ser>
        <c:ser>
          <c:idx val="2"/>
          <c:order val="2"/>
          <c:tx>
            <c:strRef>
              <c:f>'Analysis (RTR)'!$C$466</c:f>
              <c:strCache>
                <c:ptCount val="1"/>
                <c:pt idx="0">
                  <c:v>PC490LCI-11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(RTR)'!$D$466:$AE$466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</c:v>
                </c:pt>
                <c:pt idx="6">
                  <c:v>0</c:v>
                </c:pt>
                <c:pt idx="7">
                  <c:v>0.5</c:v>
                </c:pt>
                <c:pt idx="8">
                  <c:v>1</c:v>
                </c:pt>
                <c:pt idx="9">
                  <c:v>0.5</c:v>
                </c:pt>
                <c:pt idx="10">
                  <c:v>0</c:v>
                </c:pt>
                <c:pt idx="11">
                  <c:v>0.5</c:v>
                </c:pt>
                <c:pt idx="12">
                  <c:v>0.66666666666666663</c:v>
                </c:pt>
                <c:pt idx="13">
                  <c:v>0.66666666666666663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3D2-4FC3-B389-1A56A53A0F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u="none" strike="noStrike" baseline="0">
                <a:effectLst/>
              </a:rPr>
              <a:t>PC88MR-10</a:t>
            </a:r>
            <a:r>
              <a:rPr lang="en-US" altLang="ja-JP" sz="1400" b="0" i="0" u="none" strike="noStrike" baseline="0"/>
              <a:t> </a:t>
            </a:r>
          </a:p>
          <a:p>
            <a:pPr>
              <a:defRPr lang="ja-JP"/>
            </a:pPr>
            <a:endParaRPr lang="en-US" altLang="ja-JP" sz="1400" b="0" i="0" u="none" strike="noStrike" baseline="0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(RTR)'!$C$295</c:f>
              <c:strCache>
                <c:ptCount val="1"/>
                <c:pt idx="0">
                  <c:v>PC88MR-10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(RTR)'!$D$295:$AE$295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8B-40E0-83F6-3C3F8A4B4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(RTR)'!$C$122</c:f>
              <c:strCache>
                <c:ptCount val="1"/>
                <c:pt idx="0">
                  <c:v>PC88MR-10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(RTR)'!$D$122:$AE$122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0.5</c:v>
                </c:pt>
                <c:pt idx="10">
                  <c:v>0</c:v>
                </c:pt>
                <c:pt idx="11">
                  <c:v>0</c:v>
                </c:pt>
                <c:pt idx="12">
                  <c:v>0.5</c:v>
                </c:pt>
                <c:pt idx="13">
                  <c:v>0.5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8B-40E0-83F6-3C3F8A4B49D3}"/>
            </c:ext>
          </c:extLst>
        </c:ser>
        <c:ser>
          <c:idx val="2"/>
          <c:order val="2"/>
          <c:tx>
            <c:strRef>
              <c:f>'Analysis (RTR)'!$C$469</c:f>
              <c:strCache>
                <c:ptCount val="1"/>
                <c:pt idx="0">
                  <c:v>PC88MR-10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(RTR)'!$D$469:$AE$469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0.5</c:v>
                </c:pt>
                <c:pt idx="10">
                  <c:v>0.33333333333333331</c:v>
                </c:pt>
                <c:pt idx="11">
                  <c:v>0.5</c:v>
                </c:pt>
                <c:pt idx="12">
                  <c:v>0.66666666666666663</c:v>
                </c:pt>
                <c:pt idx="13">
                  <c:v>0.66666666666666663</c:v>
                </c:pt>
                <c:pt idx="14">
                  <c:v>0.5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8B-40E0-83F6-3C3F8A4B4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WA</a:t>
            </a:r>
            <a:r>
              <a:rPr lang="en-US" altLang="ja-JP" baseline="0"/>
              <a:t> 470-8</a:t>
            </a:r>
            <a:endParaRPr lang="en-US" altLang="ja-JP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(RTR)'!$C$302</c:f>
              <c:strCache>
                <c:ptCount val="1"/>
                <c:pt idx="0">
                  <c:v>WA470-8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(RTR)'!$D$302:$AE$302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49-4FCB-9DA2-1745093CE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(RTR)'!$C$128</c:f>
              <c:strCache>
                <c:ptCount val="1"/>
                <c:pt idx="0">
                  <c:v>WA470-8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(RTR)'!$D$128:$AE$128</c:f>
              <c:numCache>
                <c:formatCode>0%</c:formatCode>
                <c:ptCount val="24"/>
                <c:pt idx="0">
                  <c:v>1</c:v>
                </c:pt>
                <c:pt idx="1">
                  <c:v>0.5</c:v>
                </c:pt>
                <c:pt idx="2">
                  <c:v>1</c:v>
                </c:pt>
                <c:pt idx="3">
                  <c:v>0.5</c:v>
                </c:pt>
                <c:pt idx="4">
                  <c:v>1</c:v>
                </c:pt>
                <c:pt idx="5">
                  <c:v>1</c:v>
                </c:pt>
                <c:pt idx="6">
                  <c:v>0.66666666666666663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0.33333333333333331</c:v>
                </c:pt>
                <c:pt idx="12">
                  <c:v>0.33333333333333331</c:v>
                </c:pt>
                <c:pt idx="13">
                  <c:v>0.33333333333333331</c:v>
                </c:pt>
                <c:pt idx="14">
                  <c:v>0.66666666666666663</c:v>
                </c:pt>
                <c:pt idx="15">
                  <c:v>0.33333333333333331</c:v>
                </c:pt>
                <c:pt idx="16">
                  <c:v>0.33333333333333331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49-4FCB-9DA2-1745093CE307}"/>
            </c:ext>
          </c:extLst>
        </c:ser>
        <c:ser>
          <c:idx val="2"/>
          <c:order val="2"/>
          <c:tx>
            <c:strRef>
              <c:f>'Analysis (RTR)'!$C$475</c:f>
              <c:strCache>
                <c:ptCount val="1"/>
                <c:pt idx="0">
                  <c:v>WA470-8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(RTR)'!$D$475:$AE$475</c:f>
              <c:numCache>
                <c:formatCode>0%</c:formatCode>
                <c:ptCount val="24"/>
                <c:pt idx="0">
                  <c:v>1</c:v>
                </c:pt>
                <c:pt idx="1">
                  <c:v>0.5</c:v>
                </c:pt>
                <c:pt idx="2">
                  <c:v>1</c:v>
                </c:pt>
                <c:pt idx="3">
                  <c:v>0.5</c:v>
                </c:pt>
                <c:pt idx="4">
                  <c:v>1</c:v>
                </c:pt>
                <c:pt idx="5">
                  <c:v>1</c:v>
                </c:pt>
                <c:pt idx="6">
                  <c:v>0.66666666666666663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0.33333333333333331</c:v>
                </c:pt>
                <c:pt idx="12">
                  <c:v>0.33333333333333331</c:v>
                </c:pt>
                <c:pt idx="13">
                  <c:v>0.33333333333333331</c:v>
                </c:pt>
                <c:pt idx="14">
                  <c:v>0.66666666666666663</c:v>
                </c:pt>
                <c:pt idx="15">
                  <c:v>0.33333333333333331</c:v>
                </c:pt>
                <c:pt idx="16">
                  <c:v>0.33333333333333331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49-4FCB-9DA2-1745093CE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WA</a:t>
            </a:r>
            <a:r>
              <a:rPr lang="en-US" altLang="ja-JP" baseline="0"/>
              <a:t> 380-8</a:t>
            </a:r>
            <a:endParaRPr lang="en-US" altLang="ja-JP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(RTR)'!$C$299</c:f>
              <c:strCache>
                <c:ptCount val="1"/>
                <c:pt idx="0">
                  <c:v>WA380-8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(RTR)'!$D$299:$AE$299</c:f>
              <c:numCache>
                <c:formatCode>#,##0_ ;[Red]\-#,##0\ </c:formatCode>
                <c:ptCount val="24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3</c:v>
                </c:pt>
                <c:pt idx="2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11-49BD-8D1C-2DD27CD133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(RTR)'!$C$126</c:f>
              <c:strCache>
                <c:ptCount val="1"/>
                <c:pt idx="0">
                  <c:v>WA380-8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(RTR)'!$D$126:$AE$126</c:f>
              <c:numCache>
                <c:formatCode>0%</c:formatCode>
                <c:ptCount val="24"/>
                <c:pt idx="0">
                  <c:v>0.5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0.5</c:v>
                </c:pt>
                <c:pt idx="19">
                  <c:v>1</c:v>
                </c:pt>
                <c:pt idx="20">
                  <c:v>1</c:v>
                </c:pt>
                <c:pt idx="21">
                  <c:v>0.33333333333333331</c:v>
                </c:pt>
                <c:pt idx="22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11-49BD-8D1C-2DD27CD133A7}"/>
            </c:ext>
          </c:extLst>
        </c:ser>
        <c:ser>
          <c:idx val="2"/>
          <c:order val="2"/>
          <c:tx>
            <c:strRef>
              <c:f>'Analysis (RTR)'!$C$473</c:f>
              <c:strCache>
                <c:ptCount val="1"/>
                <c:pt idx="0">
                  <c:v>WA380-8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(RTR)'!$D$473:$AE$473</c:f>
              <c:numCache>
                <c:formatCode>0%</c:formatCode>
                <c:ptCount val="24"/>
                <c:pt idx="0">
                  <c:v>0.66666666666666663</c:v>
                </c:pt>
                <c:pt idx="1">
                  <c:v>0.5</c:v>
                </c:pt>
                <c:pt idx="2">
                  <c:v>0.4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0.33333333333333331</c:v>
                </c:pt>
                <c:pt idx="6">
                  <c:v>1</c:v>
                </c:pt>
                <c:pt idx="7">
                  <c:v>1</c:v>
                </c:pt>
                <c:pt idx="8">
                  <c:v>0.66666666666666663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0.8571428571428571</c:v>
                </c:pt>
                <c:pt idx="19">
                  <c:v>1</c:v>
                </c:pt>
                <c:pt idx="20">
                  <c:v>1</c:v>
                </c:pt>
                <c:pt idx="21">
                  <c:v>0.7142857142857143</c:v>
                </c:pt>
                <c:pt idx="22">
                  <c:v>0.77777777777777779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811-49BD-8D1C-2DD27CD133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WA</a:t>
            </a:r>
            <a:r>
              <a:rPr lang="en-US" altLang="ja-JP" baseline="0"/>
              <a:t> 320-8</a:t>
            </a:r>
            <a:endParaRPr lang="en-US" altLang="ja-JP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(RTR)'!$C$298</c:f>
              <c:strCache>
                <c:ptCount val="1"/>
                <c:pt idx="0">
                  <c:v>WA320-8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(RTR)'!$D$298:$AE$298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F-4C39-AE3B-F87D40F81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(RTR)'!$C$125</c:f>
              <c:strCache>
                <c:ptCount val="1"/>
                <c:pt idx="0">
                  <c:v>WA320-8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(RTR)'!$D$125:$AE$125</c:f>
              <c:numCache>
                <c:formatCode>0%</c:formatCode>
                <c:ptCount val="24"/>
                <c:pt idx="0">
                  <c:v>0</c:v>
                </c:pt>
                <c:pt idx="1">
                  <c:v>0.5</c:v>
                </c:pt>
                <c:pt idx="2">
                  <c:v>0</c:v>
                </c:pt>
                <c:pt idx="3">
                  <c:v>0.5</c:v>
                </c:pt>
                <c:pt idx="4">
                  <c:v>0.5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0.5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DF-4C39-AE3B-F87D40F818BC}"/>
            </c:ext>
          </c:extLst>
        </c:ser>
        <c:ser>
          <c:idx val="2"/>
          <c:order val="2"/>
          <c:tx>
            <c:strRef>
              <c:f>'Analysis (RTR)'!$C$472</c:f>
              <c:strCache>
                <c:ptCount val="1"/>
                <c:pt idx="0">
                  <c:v>WA320-8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(RTR)'!$D$472:$AE$472</c:f>
              <c:numCache>
                <c:formatCode>0%</c:formatCode>
                <c:ptCount val="24"/>
                <c:pt idx="0">
                  <c:v>1</c:v>
                </c:pt>
                <c:pt idx="1">
                  <c:v>0.75</c:v>
                </c:pt>
                <c:pt idx="2">
                  <c:v>0.25</c:v>
                </c:pt>
                <c:pt idx="3">
                  <c:v>0.75</c:v>
                </c:pt>
                <c:pt idx="4">
                  <c:v>0.75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0.75</c:v>
                </c:pt>
                <c:pt idx="11">
                  <c:v>0.75</c:v>
                </c:pt>
                <c:pt idx="12">
                  <c:v>1</c:v>
                </c:pt>
                <c:pt idx="13">
                  <c:v>0.8571428571428571</c:v>
                </c:pt>
                <c:pt idx="14">
                  <c:v>0.83333333333333337</c:v>
                </c:pt>
                <c:pt idx="15">
                  <c:v>0.83333333333333337</c:v>
                </c:pt>
                <c:pt idx="16">
                  <c:v>1</c:v>
                </c:pt>
                <c:pt idx="17">
                  <c:v>0.83333333333333337</c:v>
                </c:pt>
                <c:pt idx="18">
                  <c:v>1</c:v>
                </c:pt>
                <c:pt idx="19">
                  <c:v>0.8571428571428571</c:v>
                </c:pt>
                <c:pt idx="20">
                  <c:v>1</c:v>
                </c:pt>
                <c:pt idx="21">
                  <c:v>1</c:v>
                </c:pt>
                <c:pt idx="22">
                  <c:v>0.875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DF-4C39-AE3B-F87D40F81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WA</a:t>
            </a:r>
            <a:r>
              <a:rPr lang="en-US" altLang="ja-JP" baseline="0"/>
              <a:t> 270-8</a:t>
            </a:r>
            <a:endParaRPr lang="en-US" altLang="ja-JP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(RTR)'!$C$297</c:f>
              <c:strCache>
                <c:ptCount val="1"/>
                <c:pt idx="0">
                  <c:v>WA270-8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(RTR)'!$D$297:$AE$297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  <c:pt idx="9">
                  <c:v>3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9-485E-ADC5-CE0605C05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(RTR)'!$C$124</c:f>
              <c:strCache>
                <c:ptCount val="1"/>
                <c:pt idx="0">
                  <c:v>WA270-8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(RTR)'!$D$124:$AE$124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0.33333333333333331</c:v>
                </c:pt>
                <c:pt idx="4">
                  <c:v>1</c:v>
                </c:pt>
                <c:pt idx="5">
                  <c:v>0.5</c:v>
                </c:pt>
                <c:pt idx="6">
                  <c:v>0.66666666666666663</c:v>
                </c:pt>
                <c:pt idx="7">
                  <c:v>1</c:v>
                </c:pt>
                <c:pt idx="8">
                  <c:v>0.5</c:v>
                </c:pt>
                <c:pt idx="9">
                  <c:v>0.66666666666666663</c:v>
                </c:pt>
                <c:pt idx="10">
                  <c:v>0.5</c:v>
                </c:pt>
                <c:pt idx="11">
                  <c:v>0</c:v>
                </c:pt>
                <c:pt idx="12">
                  <c:v>0.25</c:v>
                </c:pt>
                <c:pt idx="13">
                  <c:v>0.33333333333333331</c:v>
                </c:pt>
                <c:pt idx="14">
                  <c:v>0.33333333333333331</c:v>
                </c:pt>
                <c:pt idx="15">
                  <c:v>0.33333333333333331</c:v>
                </c:pt>
                <c:pt idx="16">
                  <c:v>0.33333333333333331</c:v>
                </c:pt>
                <c:pt idx="17">
                  <c:v>0.5</c:v>
                </c:pt>
                <c:pt idx="18">
                  <c:v>1</c:v>
                </c:pt>
                <c:pt idx="19">
                  <c:v>1</c:v>
                </c:pt>
                <c:pt idx="20">
                  <c:v>0.5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39-485E-ADC5-CE0605C0514C}"/>
            </c:ext>
          </c:extLst>
        </c:ser>
        <c:ser>
          <c:idx val="2"/>
          <c:order val="2"/>
          <c:tx>
            <c:strRef>
              <c:f>'Analysis (RTR)'!$C$471</c:f>
              <c:strCache>
                <c:ptCount val="1"/>
                <c:pt idx="0">
                  <c:v>WA270-8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(RTR)'!$D$471:$AE$471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0.75</c:v>
                </c:pt>
                <c:pt idx="4">
                  <c:v>1</c:v>
                </c:pt>
                <c:pt idx="5">
                  <c:v>0.75</c:v>
                </c:pt>
                <c:pt idx="6">
                  <c:v>0.8</c:v>
                </c:pt>
                <c:pt idx="7">
                  <c:v>1</c:v>
                </c:pt>
                <c:pt idx="8">
                  <c:v>0.83333333333333337</c:v>
                </c:pt>
                <c:pt idx="9">
                  <c:v>0.8571428571428571</c:v>
                </c:pt>
                <c:pt idx="10">
                  <c:v>0.88888888888888884</c:v>
                </c:pt>
                <c:pt idx="11">
                  <c:v>0.55555555555555558</c:v>
                </c:pt>
                <c:pt idx="12">
                  <c:v>0.66666666666666663</c:v>
                </c:pt>
                <c:pt idx="13">
                  <c:v>0.77777777777777779</c:v>
                </c:pt>
                <c:pt idx="14">
                  <c:v>0.7142857142857143</c:v>
                </c:pt>
                <c:pt idx="15">
                  <c:v>0.66666666666666663</c:v>
                </c:pt>
                <c:pt idx="16">
                  <c:v>0.83333333333333337</c:v>
                </c:pt>
                <c:pt idx="17">
                  <c:v>0.66666666666666663</c:v>
                </c:pt>
                <c:pt idx="18">
                  <c:v>1</c:v>
                </c:pt>
                <c:pt idx="19">
                  <c:v>1</c:v>
                </c:pt>
                <c:pt idx="20">
                  <c:v>0.8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39-485E-ADC5-CE0605C05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WA</a:t>
            </a:r>
            <a:r>
              <a:rPr lang="en-US" altLang="ja-JP" baseline="0"/>
              <a:t> 500-8</a:t>
            </a:r>
            <a:endParaRPr lang="en-US" altLang="ja-JP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(RTR)'!$C$306</c:f>
              <c:strCache>
                <c:ptCount val="1"/>
                <c:pt idx="0">
                  <c:v>WA500-8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(RTR)'!$D$306:$AE$306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4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6F-40E5-B153-1BF3E89F8F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(RTR)'!$C$133</c:f>
              <c:strCache>
                <c:ptCount val="1"/>
                <c:pt idx="0">
                  <c:v>WA500-8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(RTR)'!$D$133:$AE$133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0.66666666666666663</c:v>
                </c:pt>
                <c:pt idx="3">
                  <c:v>0.33333333333333331</c:v>
                </c:pt>
                <c:pt idx="4">
                  <c:v>0.33333333333333331</c:v>
                </c:pt>
                <c:pt idx="5">
                  <c:v>0.33333333333333331</c:v>
                </c:pt>
                <c:pt idx="6">
                  <c:v>0.33333333333333331</c:v>
                </c:pt>
                <c:pt idx="7">
                  <c:v>0.33333333333333331</c:v>
                </c:pt>
                <c:pt idx="8">
                  <c:v>0.33333333333333331</c:v>
                </c:pt>
                <c:pt idx="9">
                  <c:v>0.33333333333333331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</c:v>
                </c:pt>
                <c:pt idx="14">
                  <c:v>0.33333333333333331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0.33333333333333331</c:v>
                </c:pt>
                <c:pt idx="19">
                  <c:v>0</c:v>
                </c:pt>
                <c:pt idx="20">
                  <c:v>0.33333333333333331</c:v>
                </c:pt>
                <c:pt idx="21">
                  <c:v>0.33333333333333331</c:v>
                </c:pt>
                <c:pt idx="22">
                  <c:v>0.66666666666666663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6F-40E5-B153-1BF3E89F8FB7}"/>
            </c:ext>
          </c:extLst>
        </c:ser>
        <c:ser>
          <c:idx val="2"/>
          <c:order val="2"/>
          <c:tx>
            <c:strRef>
              <c:f>'Analysis (RTR)'!$C$480</c:f>
              <c:strCache>
                <c:ptCount val="1"/>
                <c:pt idx="0">
                  <c:v>WA500-8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(RTR)'!$D$480:$AE$480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0.66666666666666663</c:v>
                </c:pt>
                <c:pt idx="3">
                  <c:v>0.33333333333333331</c:v>
                </c:pt>
                <c:pt idx="4">
                  <c:v>0.33333333333333331</c:v>
                </c:pt>
                <c:pt idx="5">
                  <c:v>0.33333333333333331</c:v>
                </c:pt>
                <c:pt idx="6">
                  <c:v>0.33333333333333331</c:v>
                </c:pt>
                <c:pt idx="7">
                  <c:v>0.33333333333333331</c:v>
                </c:pt>
                <c:pt idx="8">
                  <c:v>0.33333333333333331</c:v>
                </c:pt>
                <c:pt idx="9">
                  <c:v>0.33333333333333331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</c:v>
                </c:pt>
                <c:pt idx="14">
                  <c:v>0.33333333333333331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0.33333333333333331</c:v>
                </c:pt>
                <c:pt idx="19">
                  <c:v>0</c:v>
                </c:pt>
                <c:pt idx="20">
                  <c:v>0.33333333333333331</c:v>
                </c:pt>
                <c:pt idx="21">
                  <c:v>0.33333333333333331</c:v>
                </c:pt>
                <c:pt idx="22">
                  <c:v>0.66666666666666663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6F-40E5-B153-1BF3E89F8F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(K-Rents)'!$C$18</c:f>
          <c:strCache>
            <c:ptCount val="1"/>
            <c:pt idx="0">
              <c:v>D61PX-24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(K-Rents)'!$C$82</c:f>
              <c:strCache>
                <c:ptCount val="1"/>
                <c:pt idx="0">
                  <c:v>D61PX-24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F3-4CDE-AB56-7F8CF03FFB07}"/>
              </c:ext>
            </c:extLst>
          </c:dPt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F3-4CDE-AB56-7F8CF03FFB07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7F3-4CDE-AB56-7F8CF03FFB07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7F3-4CDE-AB56-7F8CF03FFB07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7F3-4CDE-AB56-7F8CF03FFB07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7F3-4CDE-AB56-7F8CF03FFB07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7F3-4CDE-AB56-7F8CF03FFB07}"/>
              </c:ext>
            </c:extLst>
          </c:dPt>
          <c:cat>
            <c:strRef>
              <c:f>'Analysis (K-Rents)'!$D$2:$AF$2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(K-Rents)'!$D$82:$AE$82</c:f>
              <c:numCache>
                <c:formatCode>#,##0_ ;[Red]\-#,##0\ </c:formatCode>
                <c:ptCount val="24"/>
                <c:pt idx="0">
                  <c:v>32</c:v>
                </c:pt>
                <c:pt idx="1">
                  <c:v>31</c:v>
                </c:pt>
                <c:pt idx="2">
                  <c:v>31</c:v>
                </c:pt>
                <c:pt idx="3">
                  <c:v>29</c:v>
                </c:pt>
                <c:pt idx="4">
                  <c:v>29</c:v>
                </c:pt>
                <c:pt idx="5">
                  <c:v>28</c:v>
                </c:pt>
                <c:pt idx="6">
                  <c:v>27</c:v>
                </c:pt>
                <c:pt idx="7">
                  <c:v>28</c:v>
                </c:pt>
                <c:pt idx="8">
                  <c:v>27</c:v>
                </c:pt>
                <c:pt idx="9">
                  <c:v>25</c:v>
                </c:pt>
                <c:pt idx="10">
                  <c:v>25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21</c:v>
                </c:pt>
                <c:pt idx="18">
                  <c:v>21</c:v>
                </c:pt>
                <c:pt idx="19">
                  <c:v>17</c:v>
                </c:pt>
                <c:pt idx="20">
                  <c:v>16</c:v>
                </c:pt>
                <c:pt idx="21">
                  <c:v>15</c:v>
                </c:pt>
                <c:pt idx="22">
                  <c:v>13</c:v>
                </c:pt>
                <c:pt idx="2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7F3-4CDE-AB56-7F8CF03FF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(K-Rents)'!$C$18</c:f>
              <c:strCache>
                <c:ptCount val="1"/>
                <c:pt idx="0">
                  <c:v>D61PX-24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(K-Rents)'!$D$18:$AE$18</c:f>
              <c:numCache>
                <c:formatCode>0%</c:formatCode>
                <c:ptCount val="24"/>
                <c:pt idx="0">
                  <c:v>0.6875</c:v>
                </c:pt>
                <c:pt idx="1">
                  <c:v>0.67741935483870963</c:v>
                </c:pt>
                <c:pt idx="2">
                  <c:v>0.67741935483870963</c:v>
                </c:pt>
                <c:pt idx="3">
                  <c:v>0.7931034482758621</c:v>
                </c:pt>
                <c:pt idx="4">
                  <c:v>0.51724137931034486</c:v>
                </c:pt>
                <c:pt idx="5">
                  <c:v>0.42857142857142855</c:v>
                </c:pt>
                <c:pt idx="6">
                  <c:v>0.51851851851851849</c:v>
                </c:pt>
                <c:pt idx="7">
                  <c:v>0.5</c:v>
                </c:pt>
                <c:pt idx="8">
                  <c:v>0.59259259259259256</c:v>
                </c:pt>
                <c:pt idx="9">
                  <c:v>0.52</c:v>
                </c:pt>
                <c:pt idx="10">
                  <c:v>0.4</c:v>
                </c:pt>
                <c:pt idx="11">
                  <c:v>0.52173913043478259</c:v>
                </c:pt>
                <c:pt idx="12">
                  <c:v>0.56521739130434778</c:v>
                </c:pt>
                <c:pt idx="13">
                  <c:v>0.52173913043478259</c:v>
                </c:pt>
                <c:pt idx="14">
                  <c:v>0.31818181818181818</c:v>
                </c:pt>
                <c:pt idx="15">
                  <c:v>0.22727272727272727</c:v>
                </c:pt>
                <c:pt idx="16">
                  <c:v>0.31818181818181818</c:v>
                </c:pt>
                <c:pt idx="17">
                  <c:v>0.19047619047619047</c:v>
                </c:pt>
                <c:pt idx="18">
                  <c:v>0.23809523809523808</c:v>
                </c:pt>
                <c:pt idx="19">
                  <c:v>0.35294117647058826</c:v>
                </c:pt>
                <c:pt idx="20">
                  <c:v>0.5625</c:v>
                </c:pt>
                <c:pt idx="21">
                  <c:v>0.73333333333333328</c:v>
                </c:pt>
                <c:pt idx="22">
                  <c:v>0.69230769230769229</c:v>
                </c:pt>
                <c:pt idx="23">
                  <c:v>1.125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7F3-4CDE-AB56-7F8CF03FF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5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WA</a:t>
            </a:r>
            <a:r>
              <a:rPr lang="en-US" altLang="ja-JP" baseline="0"/>
              <a:t> 500-7</a:t>
            </a:r>
            <a:endParaRPr lang="en-US" altLang="ja-JP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(RTR)'!$C$305</c:f>
              <c:strCache>
                <c:ptCount val="1"/>
                <c:pt idx="0">
                  <c:v>WA500-7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(RTR)'!$D$305:$AE$305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F3-44C2-82FC-3C1E7F8BD7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(RTR)'!$C$132</c:f>
              <c:strCache>
                <c:ptCount val="1"/>
                <c:pt idx="0">
                  <c:v>WA500-7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(RTR)'!$D$132:$AE$132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F3-44C2-82FC-3C1E7F8BD786}"/>
            </c:ext>
          </c:extLst>
        </c:ser>
        <c:ser>
          <c:idx val="2"/>
          <c:order val="2"/>
          <c:tx>
            <c:strRef>
              <c:f>'Analysis (RTR)'!$C$479</c:f>
              <c:strCache>
                <c:ptCount val="1"/>
                <c:pt idx="0">
                  <c:v>WA500-7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(RTR)'!$D$479:$AE$479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F3-44C2-82FC-3C1E7F8BD7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WA</a:t>
            </a:r>
            <a:r>
              <a:rPr lang="en-US" altLang="ja-JP" baseline="0"/>
              <a:t> 500-6</a:t>
            </a:r>
            <a:endParaRPr lang="en-US" altLang="ja-JP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(RTR)'!$C$304</c:f>
              <c:strCache>
                <c:ptCount val="1"/>
                <c:pt idx="0">
                  <c:v>WA500-6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(RTR)'!$D$304:$AE$304</c:f>
              <c:numCache>
                <c:formatCode>#,##0_ ;[Red]\-#,##0\ </c:formatCode>
                <c:ptCount val="2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2-4144-8012-99F78D1A1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(RTR)'!$C$131</c:f>
              <c:strCache>
                <c:ptCount val="1"/>
                <c:pt idx="0">
                  <c:v>WA500-6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(RTR)'!$D$130:$AE$130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F2-4144-8012-99F78D1A17E8}"/>
            </c:ext>
          </c:extLst>
        </c:ser>
        <c:ser>
          <c:idx val="2"/>
          <c:order val="2"/>
          <c:tx>
            <c:strRef>
              <c:f>'Analysis (RTR)'!$C$478</c:f>
              <c:strCache>
                <c:ptCount val="1"/>
                <c:pt idx="0">
                  <c:v>WA500-6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(RTR)'!$D$478:$AE$478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0.66666666666666663</c:v>
                </c:pt>
                <c:pt idx="3">
                  <c:v>0.66666666666666663</c:v>
                </c:pt>
                <c:pt idx="4">
                  <c:v>0.66666666666666663</c:v>
                </c:pt>
                <c:pt idx="5">
                  <c:v>0.66666666666666663</c:v>
                </c:pt>
                <c:pt idx="6">
                  <c:v>0.66666666666666663</c:v>
                </c:pt>
                <c:pt idx="7">
                  <c:v>0.33333333333333331</c:v>
                </c:pt>
                <c:pt idx="8">
                  <c:v>0.33333333333333331</c:v>
                </c:pt>
                <c:pt idx="9">
                  <c:v>0.33333333333333331</c:v>
                </c:pt>
                <c:pt idx="10">
                  <c:v>0.66666666666666663</c:v>
                </c:pt>
                <c:pt idx="11">
                  <c:v>0.66666666666666663</c:v>
                </c:pt>
                <c:pt idx="12">
                  <c:v>0.66666666666666663</c:v>
                </c:pt>
                <c:pt idx="13">
                  <c:v>0.66666666666666663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F2-4144-8012-99F78D1A1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WA</a:t>
            </a:r>
            <a:r>
              <a:rPr lang="en-US" altLang="ja-JP" baseline="0"/>
              <a:t> 480-8</a:t>
            </a:r>
            <a:endParaRPr lang="en-US" altLang="ja-JP"/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(RTR)'!$C$303</c:f>
              <c:strCache>
                <c:ptCount val="1"/>
                <c:pt idx="0">
                  <c:v>WA480-8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(RTR)'!$D$303:$AE$303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F2-478D-A8B5-0D21A50D3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(RTR)'!$C$130</c:f>
              <c:strCache>
                <c:ptCount val="1"/>
                <c:pt idx="0">
                  <c:v>WA480-8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(RTR)'!$D$129:$AE$129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F2-478D-A8B5-0D21A50D3FE2}"/>
            </c:ext>
          </c:extLst>
        </c:ser>
        <c:ser>
          <c:idx val="2"/>
          <c:order val="2"/>
          <c:tx>
            <c:strRef>
              <c:f>'Analysis (RTR)'!$C$477</c:f>
              <c:strCache>
                <c:ptCount val="1"/>
                <c:pt idx="0">
                  <c:v>WA480-8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(RTR)'!$D$477:$AE$477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F2-478D-A8B5-0D21A50D3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GD655-7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(RTR)'!$C$269</c:f>
              <c:strCache>
                <c:ptCount val="1"/>
                <c:pt idx="0">
                  <c:v>GD655-7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(RTR)'!$D$269:$AE$269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B5-4791-9472-6D1E17246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(RTR)'!$C$100</c:f>
              <c:strCache>
                <c:ptCount val="1"/>
                <c:pt idx="0">
                  <c:v>GD655-7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(RTR)'!$D$100:$AE$100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B5-4791-9472-6D1E17246B50}"/>
            </c:ext>
          </c:extLst>
        </c:ser>
        <c:ser>
          <c:idx val="2"/>
          <c:order val="2"/>
          <c:tx>
            <c:strRef>
              <c:f>'Analysis (RTR)'!$C$443</c:f>
              <c:strCache>
                <c:ptCount val="1"/>
                <c:pt idx="0">
                  <c:v>GD655-7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(RTR)'!$D$443:$AE$443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B5-4791-9472-6D1E17246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AT</a:t>
            </a:r>
            <a:r>
              <a:rPr lang="en-US" altLang="ja-JP" baseline="0"/>
              <a:t> </a:t>
            </a:r>
            <a:r>
              <a:rPr lang="en-US" altLang="ja-JP"/>
              <a:t>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(RTR)'!$C$160</c:f>
              <c:strCache>
                <c:ptCount val="1"/>
                <c:pt idx="0">
                  <c:v>AT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(RTR)'!$D$160:$AE$160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4</c:v>
                </c:pt>
                <c:pt idx="19">
                  <c:v>4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1-4BE6-BD3F-01B1765C5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(RTR)'!$C$11</c:f>
              <c:strCache>
                <c:ptCount val="1"/>
                <c:pt idx="0">
                  <c:v>AT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(RTR)'!$D$11:$AE$11</c:f>
              <c:numCache>
                <c:formatCode>0%</c:formatCode>
                <c:ptCount val="24"/>
                <c:pt idx="0">
                  <c:v>0</c:v>
                </c:pt>
                <c:pt idx="1">
                  <c:v>0.33333333333333331</c:v>
                </c:pt>
                <c:pt idx="2">
                  <c:v>0.33333333333333331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0.25</c:v>
                </c:pt>
                <c:pt idx="19">
                  <c:v>0.25</c:v>
                </c:pt>
                <c:pt idx="20">
                  <c:v>0.33333333333333331</c:v>
                </c:pt>
                <c:pt idx="21">
                  <c:v>0.33333333333333331</c:v>
                </c:pt>
                <c:pt idx="22">
                  <c:v>0.33333333333333331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51-4BE6-BD3F-01B1765C53C6}"/>
            </c:ext>
          </c:extLst>
        </c:ser>
        <c:ser>
          <c:idx val="2"/>
          <c:order val="2"/>
          <c:tx>
            <c:strRef>
              <c:f>'Analysis (RTR)'!$C$335</c:f>
              <c:strCache>
                <c:ptCount val="1"/>
                <c:pt idx="0">
                  <c:v>AT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(RTR)'!$D$335:$AE$335</c:f>
              <c:numCache>
                <c:formatCode>0%</c:formatCode>
                <c:ptCount val="24"/>
                <c:pt idx="0">
                  <c:v>0.5</c:v>
                </c:pt>
                <c:pt idx="1">
                  <c:v>0.6</c:v>
                </c:pt>
                <c:pt idx="2">
                  <c:v>0.6</c:v>
                </c:pt>
                <c:pt idx="3">
                  <c:v>0.5</c:v>
                </c:pt>
                <c:pt idx="4">
                  <c:v>0.25</c:v>
                </c:pt>
                <c:pt idx="5">
                  <c:v>0.25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0.5</c:v>
                </c:pt>
                <c:pt idx="10">
                  <c:v>0.5714285714285714</c:v>
                </c:pt>
                <c:pt idx="11">
                  <c:v>0.66666666666666663</c:v>
                </c:pt>
                <c:pt idx="12">
                  <c:v>0.6</c:v>
                </c:pt>
                <c:pt idx="13">
                  <c:v>0.8</c:v>
                </c:pt>
                <c:pt idx="14">
                  <c:v>0.5</c:v>
                </c:pt>
                <c:pt idx="15">
                  <c:v>0.5</c:v>
                </c:pt>
                <c:pt idx="16">
                  <c:v>0.6</c:v>
                </c:pt>
                <c:pt idx="17">
                  <c:v>0.6</c:v>
                </c:pt>
                <c:pt idx="18">
                  <c:v>0.5714285714285714</c:v>
                </c:pt>
                <c:pt idx="19">
                  <c:v>0.5714285714285714</c:v>
                </c:pt>
                <c:pt idx="20">
                  <c:v>0.7142857142857143</c:v>
                </c:pt>
                <c:pt idx="21">
                  <c:v>0.7142857142857143</c:v>
                </c:pt>
                <c:pt idx="22">
                  <c:v>0.7142857142857143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C51-4BE6-BD3F-01B1765C5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KR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(RTR)'!$C$166</c:f>
              <c:strCache>
                <c:ptCount val="1"/>
                <c:pt idx="0">
                  <c:v>KR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(RTR)'!$D$166:$AE$166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4</c:v>
                </c:pt>
                <c:pt idx="19">
                  <c:v>3</c:v>
                </c:pt>
                <c:pt idx="20">
                  <c:v>4</c:v>
                </c:pt>
                <c:pt idx="21">
                  <c:v>4</c:v>
                </c:pt>
                <c:pt idx="2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68-4C7F-9269-66B40E171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(RTR)'!$C$17</c:f>
              <c:strCache>
                <c:ptCount val="1"/>
                <c:pt idx="0">
                  <c:v>KR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(RTR)'!$D$17:$AE$17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0.33333333333333331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68-4C7F-9269-66B40E1718B3}"/>
            </c:ext>
          </c:extLst>
        </c:ser>
        <c:ser>
          <c:idx val="2"/>
          <c:order val="2"/>
          <c:tx>
            <c:strRef>
              <c:f>'Analysis (RTR)'!$C$341</c:f>
              <c:strCache>
                <c:ptCount val="1"/>
                <c:pt idx="0">
                  <c:v>KR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(RTR)'!$D$341:$AE$341</c:f>
              <c:numCache>
                <c:formatCode>0%</c:formatCode>
                <c:ptCount val="24"/>
                <c:pt idx="0">
                  <c:v>0.5</c:v>
                </c:pt>
                <c:pt idx="1">
                  <c:v>0.5</c:v>
                </c:pt>
                <c:pt idx="2">
                  <c:v>0.66666666666666663</c:v>
                </c:pt>
                <c:pt idx="3">
                  <c:v>0.5</c:v>
                </c:pt>
                <c:pt idx="4">
                  <c:v>0.66666666666666663</c:v>
                </c:pt>
                <c:pt idx="5">
                  <c:v>0.66666666666666663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0.33333333333333331</c:v>
                </c:pt>
                <c:pt idx="11">
                  <c:v>0</c:v>
                </c:pt>
                <c:pt idx="12">
                  <c:v>0.25</c:v>
                </c:pt>
                <c:pt idx="13">
                  <c:v>0.25</c:v>
                </c:pt>
                <c:pt idx="14">
                  <c:v>0.33333333333333331</c:v>
                </c:pt>
                <c:pt idx="15">
                  <c:v>0.4</c:v>
                </c:pt>
                <c:pt idx="16">
                  <c:v>0.4</c:v>
                </c:pt>
                <c:pt idx="17">
                  <c:v>0.4</c:v>
                </c:pt>
                <c:pt idx="18">
                  <c:v>0.2</c:v>
                </c:pt>
                <c:pt idx="19">
                  <c:v>0.4</c:v>
                </c:pt>
                <c:pt idx="20">
                  <c:v>0.2</c:v>
                </c:pt>
                <c:pt idx="21">
                  <c:v>0.2</c:v>
                </c:pt>
                <c:pt idx="22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068-4C7F-9269-66B40E171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CL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(RTR)'!$C$170</c:f>
              <c:strCache>
                <c:ptCount val="1"/>
                <c:pt idx="0">
                  <c:v>CL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(RTR)'!$D$170:$AE$170</c:f>
              <c:numCache>
                <c:formatCode>#,##0_ ;[Red]\-#,##0\ 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DA-47C2-B6DC-1BB48C71D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(RTR)'!$C$21</c:f>
              <c:strCache>
                <c:ptCount val="1"/>
                <c:pt idx="0">
                  <c:v>CL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(RTR)'!$D$21:$AE$21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0.33333333333333331</c:v>
                </c:pt>
                <c:pt idx="18">
                  <c:v>0.33333333333333331</c:v>
                </c:pt>
                <c:pt idx="19">
                  <c:v>0.33333333333333331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DA-47C2-B6DC-1BB48C71DA43}"/>
            </c:ext>
          </c:extLst>
        </c:ser>
        <c:ser>
          <c:idx val="2"/>
          <c:order val="2"/>
          <c:tx>
            <c:strRef>
              <c:f>'Analysis (RTR)'!$C$345</c:f>
              <c:strCache>
                <c:ptCount val="1"/>
                <c:pt idx="0">
                  <c:v>CL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(RTR)'!$D$345:$AE$345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0.33333333333333331</c:v>
                </c:pt>
                <c:pt idx="18">
                  <c:v>0.33333333333333331</c:v>
                </c:pt>
                <c:pt idx="19">
                  <c:v>0.33333333333333331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DA-47C2-B6DC-1BB48C71D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HM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(RTR)'!$C$203</c:f>
              <c:strCache>
                <c:ptCount val="1"/>
                <c:pt idx="0">
                  <c:v>HM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(RTR)'!$D$203:$AE$203</c:f>
              <c:numCache>
                <c:formatCode>#,##0_ ;[Red]\-#,##0\ </c:formatCode>
                <c:ptCount val="24"/>
                <c:pt idx="0">
                  <c:v>88</c:v>
                </c:pt>
                <c:pt idx="1">
                  <c:v>90</c:v>
                </c:pt>
                <c:pt idx="2">
                  <c:v>85</c:v>
                </c:pt>
                <c:pt idx="3">
                  <c:v>88</c:v>
                </c:pt>
                <c:pt idx="4">
                  <c:v>81</c:v>
                </c:pt>
                <c:pt idx="5">
                  <c:v>74</c:v>
                </c:pt>
                <c:pt idx="6">
                  <c:v>79</c:v>
                </c:pt>
                <c:pt idx="7">
                  <c:v>81</c:v>
                </c:pt>
                <c:pt idx="8">
                  <c:v>82</c:v>
                </c:pt>
                <c:pt idx="9">
                  <c:v>83</c:v>
                </c:pt>
                <c:pt idx="10">
                  <c:v>84</c:v>
                </c:pt>
                <c:pt idx="11">
                  <c:v>86</c:v>
                </c:pt>
                <c:pt idx="12">
                  <c:v>85</c:v>
                </c:pt>
                <c:pt idx="13">
                  <c:v>89</c:v>
                </c:pt>
                <c:pt idx="14">
                  <c:v>81</c:v>
                </c:pt>
                <c:pt idx="15">
                  <c:v>81</c:v>
                </c:pt>
                <c:pt idx="16">
                  <c:v>77</c:v>
                </c:pt>
                <c:pt idx="17">
                  <c:v>82</c:v>
                </c:pt>
                <c:pt idx="18">
                  <c:v>79</c:v>
                </c:pt>
                <c:pt idx="19">
                  <c:v>80</c:v>
                </c:pt>
                <c:pt idx="20">
                  <c:v>76</c:v>
                </c:pt>
                <c:pt idx="21">
                  <c:v>83</c:v>
                </c:pt>
                <c:pt idx="22">
                  <c:v>85</c:v>
                </c:pt>
                <c:pt idx="23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A-4031-9940-A6E324FBF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(RTR)'!$C$46</c:f>
              <c:strCache>
                <c:ptCount val="1"/>
                <c:pt idx="0">
                  <c:v>HM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(RTR)'!$D$46:$AE$46</c:f>
              <c:numCache>
                <c:formatCode>0%</c:formatCode>
                <c:ptCount val="24"/>
                <c:pt idx="0">
                  <c:v>0.48863636363636365</c:v>
                </c:pt>
                <c:pt idx="1">
                  <c:v>0.48888888888888887</c:v>
                </c:pt>
                <c:pt idx="2">
                  <c:v>0.58823529411764708</c:v>
                </c:pt>
                <c:pt idx="3">
                  <c:v>0.67045454545454541</c:v>
                </c:pt>
                <c:pt idx="4">
                  <c:v>0.66666666666666663</c:v>
                </c:pt>
                <c:pt idx="5">
                  <c:v>0.60810810810810811</c:v>
                </c:pt>
                <c:pt idx="6">
                  <c:v>0.59493670886075944</c:v>
                </c:pt>
                <c:pt idx="7">
                  <c:v>0.58024691358024694</c:v>
                </c:pt>
                <c:pt idx="8">
                  <c:v>0.56097560975609762</c:v>
                </c:pt>
                <c:pt idx="9">
                  <c:v>0.5662650602409639</c:v>
                </c:pt>
                <c:pt idx="10">
                  <c:v>0.5</c:v>
                </c:pt>
                <c:pt idx="11">
                  <c:v>0.5</c:v>
                </c:pt>
                <c:pt idx="12">
                  <c:v>0.43529411764705883</c:v>
                </c:pt>
                <c:pt idx="13">
                  <c:v>0.4157303370786517</c:v>
                </c:pt>
                <c:pt idx="14">
                  <c:v>0.66666666666666663</c:v>
                </c:pt>
                <c:pt idx="15">
                  <c:v>0.58024691358024694</c:v>
                </c:pt>
                <c:pt idx="16">
                  <c:v>0.5714285714285714</c:v>
                </c:pt>
                <c:pt idx="17">
                  <c:v>0.58536585365853655</c:v>
                </c:pt>
                <c:pt idx="18">
                  <c:v>0.569620253164557</c:v>
                </c:pt>
                <c:pt idx="19">
                  <c:v>0.55000000000000004</c:v>
                </c:pt>
                <c:pt idx="20">
                  <c:v>0.59210526315789469</c:v>
                </c:pt>
                <c:pt idx="21">
                  <c:v>0.61445783132530118</c:v>
                </c:pt>
                <c:pt idx="22">
                  <c:v>0.61176470588235299</c:v>
                </c:pt>
                <c:pt idx="23">
                  <c:v>0.82539682539682546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1A-4031-9940-A6E324FBFB38}"/>
            </c:ext>
          </c:extLst>
        </c:ser>
        <c:ser>
          <c:idx val="2"/>
          <c:order val="2"/>
          <c:tx>
            <c:strRef>
              <c:f>'Analysis (RTR)'!$C$378</c:f>
              <c:strCache>
                <c:ptCount val="1"/>
                <c:pt idx="0">
                  <c:v>HM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(RTR)'!$D$378:$AE$378</c:f>
              <c:numCache>
                <c:formatCode>0%</c:formatCode>
                <c:ptCount val="24"/>
                <c:pt idx="0">
                  <c:v>0.55882352941176472</c:v>
                </c:pt>
                <c:pt idx="1">
                  <c:v>0.55339805825242716</c:v>
                </c:pt>
                <c:pt idx="2">
                  <c:v>0.63917525773195871</c:v>
                </c:pt>
                <c:pt idx="3">
                  <c:v>0.71</c:v>
                </c:pt>
                <c:pt idx="4">
                  <c:v>0.70967741935483875</c:v>
                </c:pt>
                <c:pt idx="5">
                  <c:v>0.6588235294117647</c:v>
                </c:pt>
                <c:pt idx="6">
                  <c:v>0.64444444444444449</c:v>
                </c:pt>
                <c:pt idx="7">
                  <c:v>0.62637362637362637</c:v>
                </c:pt>
                <c:pt idx="8">
                  <c:v>0.61702127659574468</c:v>
                </c:pt>
                <c:pt idx="9">
                  <c:v>0.61702127659574468</c:v>
                </c:pt>
                <c:pt idx="10">
                  <c:v>0.54838709677419351</c:v>
                </c:pt>
                <c:pt idx="11">
                  <c:v>0.5376344086021505</c:v>
                </c:pt>
                <c:pt idx="12">
                  <c:v>0.4838709677419355</c:v>
                </c:pt>
                <c:pt idx="13">
                  <c:v>0.45263157894736844</c:v>
                </c:pt>
                <c:pt idx="14">
                  <c:v>0.71276595744680848</c:v>
                </c:pt>
                <c:pt idx="15">
                  <c:v>0.64210526315789473</c:v>
                </c:pt>
                <c:pt idx="16">
                  <c:v>0.64893617021276595</c:v>
                </c:pt>
                <c:pt idx="17">
                  <c:v>0.66</c:v>
                </c:pt>
                <c:pt idx="18">
                  <c:v>0.65306122448979587</c:v>
                </c:pt>
                <c:pt idx="19">
                  <c:v>0.64</c:v>
                </c:pt>
                <c:pt idx="20">
                  <c:v>0.66666666666666663</c:v>
                </c:pt>
                <c:pt idx="21">
                  <c:v>0.67010309278350511</c:v>
                </c:pt>
                <c:pt idx="22">
                  <c:v>0.66326530612244894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11A-4031-9940-A6E324FBF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SB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(RTR)'!$C$234</c:f>
              <c:strCache>
                <c:ptCount val="1"/>
                <c:pt idx="0">
                  <c:v>SB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(RTR)'!$D$234:$AE$234</c:f>
              <c:numCache>
                <c:formatCode>#,##0_ ;[Red]\-#,##0\ </c:formatCode>
                <c:ptCount val="24"/>
                <c:pt idx="0">
                  <c:v>10</c:v>
                </c:pt>
                <c:pt idx="1">
                  <c:v>8</c:v>
                </c:pt>
                <c:pt idx="2">
                  <c:v>7</c:v>
                </c:pt>
                <c:pt idx="3">
                  <c:v>11</c:v>
                </c:pt>
                <c:pt idx="4">
                  <c:v>12</c:v>
                </c:pt>
                <c:pt idx="5">
                  <c:v>15</c:v>
                </c:pt>
                <c:pt idx="6">
                  <c:v>18</c:v>
                </c:pt>
                <c:pt idx="7">
                  <c:v>19</c:v>
                </c:pt>
                <c:pt idx="8">
                  <c:v>21</c:v>
                </c:pt>
                <c:pt idx="9">
                  <c:v>20</c:v>
                </c:pt>
                <c:pt idx="10">
                  <c:v>20</c:v>
                </c:pt>
                <c:pt idx="11">
                  <c:v>21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25</c:v>
                </c:pt>
                <c:pt idx="19">
                  <c:v>25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9E-4D29-9A60-A58A22160D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(RTR)'!$C$71</c:f>
              <c:strCache>
                <c:ptCount val="1"/>
                <c:pt idx="0">
                  <c:v>SB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(RTR)'!$D$71:$AE$71</c:f>
              <c:numCache>
                <c:formatCode>0%</c:formatCode>
                <c:ptCount val="24"/>
                <c:pt idx="0">
                  <c:v>0.4</c:v>
                </c:pt>
                <c:pt idx="1">
                  <c:v>0.75</c:v>
                </c:pt>
                <c:pt idx="2">
                  <c:v>1</c:v>
                </c:pt>
                <c:pt idx="3">
                  <c:v>0.90909090909090906</c:v>
                </c:pt>
                <c:pt idx="4">
                  <c:v>0.75</c:v>
                </c:pt>
                <c:pt idx="5">
                  <c:v>0.8</c:v>
                </c:pt>
                <c:pt idx="6">
                  <c:v>0.88888888888888884</c:v>
                </c:pt>
                <c:pt idx="7">
                  <c:v>0.78947368421052633</c:v>
                </c:pt>
                <c:pt idx="8">
                  <c:v>0.76190476190476186</c:v>
                </c:pt>
                <c:pt idx="9">
                  <c:v>0.7</c:v>
                </c:pt>
                <c:pt idx="10">
                  <c:v>0.6</c:v>
                </c:pt>
                <c:pt idx="11">
                  <c:v>0.23809523809523808</c:v>
                </c:pt>
                <c:pt idx="12">
                  <c:v>0.2608695652173913</c:v>
                </c:pt>
                <c:pt idx="13">
                  <c:v>0.39130434782608697</c:v>
                </c:pt>
                <c:pt idx="14">
                  <c:v>0.78260869565217395</c:v>
                </c:pt>
                <c:pt idx="15">
                  <c:v>0.70833333333333337</c:v>
                </c:pt>
                <c:pt idx="16">
                  <c:v>0.66666666666666663</c:v>
                </c:pt>
                <c:pt idx="17">
                  <c:v>0.66666666666666663</c:v>
                </c:pt>
                <c:pt idx="18">
                  <c:v>0.72</c:v>
                </c:pt>
                <c:pt idx="19">
                  <c:v>0.76</c:v>
                </c:pt>
                <c:pt idx="20">
                  <c:v>0.75</c:v>
                </c:pt>
                <c:pt idx="21">
                  <c:v>0.58333333333333337</c:v>
                </c:pt>
                <c:pt idx="22">
                  <c:v>0.58333333333333337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9E-4D29-9A60-A58A22160D3B}"/>
            </c:ext>
          </c:extLst>
        </c:ser>
        <c:ser>
          <c:idx val="2"/>
          <c:order val="2"/>
          <c:tx>
            <c:strRef>
              <c:f>'Analysis (RTR)'!$C$409</c:f>
              <c:strCache>
                <c:ptCount val="1"/>
                <c:pt idx="0">
                  <c:v>SB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(RTR)'!$D$409:$AE$409</c:f>
              <c:numCache>
                <c:formatCode>0%</c:formatCode>
                <c:ptCount val="24"/>
                <c:pt idx="0">
                  <c:v>0.5</c:v>
                </c:pt>
                <c:pt idx="1">
                  <c:v>0.8</c:v>
                </c:pt>
                <c:pt idx="2">
                  <c:v>1</c:v>
                </c:pt>
                <c:pt idx="3">
                  <c:v>0.9285714285714286</c:v>
                </c:pt>
                <c:pt idx="4">
                  <c:v>0.7857142857142857</c:v>
                </c:pt>
                <c:pt idx="5">
                  <c:v>0.8125</c:v>
                </c:pt>
                <c:pt idx="6">
                  <c:v>0.89473684210526316</c:v>
                </c:pt>
                <c:pt idx="7">
                  <c:v>0.80952380952380953</c:v>
                </c:pt>
                <c:pt idx="8">
                  <c:v>0.78260869565217395</c:v>
                </c:pt>
                <c:pt idx="9">
                  <c:v>0.72727272727272729</c:v>
                </c:pt>
                <c:pt idx="10">
                  <c:v>0.63636363636363635</c:v>
                </c:pt>
                <c:pt idx="11">
                  <c:v>0.27272727272727271</c:v>
                </c:pt>
                <c:pt idx="12">
                  <c:v>0.29166666666666669</c:v>
                </c:pt>
                <c:pt idx="13">
                  <c:v>0.41666666666666669</c:v>
                </c:pt>
                <c:pt idx="14">
                  <c:v>0.79166666666666663</c:v>
                </c:pt>
                <c:pt idx="15">
                  <c:v>0.70833333333333337</c:v>
                </c:pt>
                <c:pt idx="16">
                  <c:v>0.66666666666666663</c:v>
                </c:pt>
                <c:pt idx="17">
                  <c:v>0.66666666666666663</c:v>
                </c:pt>
                <c:pt idx="18">
                  <c:v>0.72</c:v>
                </c:pt>
                <c:pt idx="19">
                  <c:v>0.76</c:v>
                </c:pt>
                <c:pt idx="20">
                  <c:v>0.76</c:v>
                </c:pt>
                <c:pt idx="21">
                  <c:v>0.6</c:v>
                </c:pt>
                <c:pt idx="22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9E-4D29-9A60-A58A22160D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WG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(RTR)'!$C$248</c:f>
              <c:strCache>
                <c:ptCount val="1"/>
                <c:pt idx="0">
                  <c:v>WG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9F-4951-8FD7-2E6DC719F648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9F-4951-8FD7-2E6DC719F648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9F-4951-8FD7-2E6DC719F648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79F-4951-8FD7-2E6DC719F648}"/>
              </c:ext>
            </c:extLst>
          </c:dPt>
          <c:dPt>
            <c:idx val="22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79F-4951-8FD7-2E6DC719F648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(RTR)'!$D$248:$AE$248</c:f>
              <c:numCache>
                <c:formatCode>#,##0_ ;[Red]\-#,##0\ </c:formatCode>
                <c:ptCount val="24"/>
                <c:pt idx="0">
                  <c:v>15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16</c:v>
                </c:pt>
                <c:pt idx="6">
                  <c:v>24</c:v>
                </c:pt>
                <c:pt idx="7">
                  <c:v>18</c:v>
                </c:pt>
                <c:pt idx="8">
                  <c:v>19</c:v>
                </c:pt>
                <c:pt idx="9">
                  <c:v>23</c:v>
                </c:pt>
                <c:pt idx="10">
                  <c:v>21</c:v>
                </c:pt>
                <c:pt idx="11">
                  <c:v>18</c:v>
                </c:pt>
                <c:pt idx="12">
                  <c:v>18</c:v>
                </c:pt>
                <c:pt idx="13">
                  <c:v>16</c:v>
                </c:pt>
                <c:pt idx="14">
                  <c:v>18</c:v>
                </c:pt>
                <c:pt idx="15">
                  <c:v>20</c:v>
                </c:pt>
                <c:pt idx="16">
                  <c:v>16</c:v>
                </c:pt>
                <c:pt idx="17">
                  <c:v>16</c:v>
                </c:pt>
                <c:pt idx="18">
                  <c:v>14</c:v>
                </c:pt>
                <c:pt idx="19">
                  <c:v>16</c:v>
                </c:pt>
                <c:pt idx="20">
                  <c:v>17</c:v>
                </c:pt>
                <c:pt idx="21">
                  <c:v>14</c:v>
                </c:pt>
                <c:pt idx="22">
                  <c:v>12</c:v>
                </c:pt>
                <c:pt idx="2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79F-4951-8FD7-2E6DC719F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(RTR)'!$C$79</c:f>
              <c:strCache>
                <c:ptCount val="1"/>
                <c:pt idx="0">
                  <c:v>WG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(RTR)'!$D$79:$AE$79</c:f>
              <c:numCache>
                <c:formatCode>0%</c:formatCode>
                <c:ptCount val="24"/>
                <c:pt idx="0">
                  <c:v>0.53333333333333333</c:v>
                </c:pt>
                <c:pt idx="1">
                  <c:v>0.625</c:v>
                </c:pt>
                <c:pt idx="2">
                  <c:v>0.63157894736842102</c:v>
                </c:pt>
                <c:pt idx="3">
                  <c:v>0.55555555555555558</c:v>
                </c:pt>
                <c:pt idx="4">
                  <c:v>0.58823529411764708</c:v>
                </c:pt>
                <c:pt idx="5">
                  <c:v>0.5</c:v>
                </c:pt>
                <c:pt idx="6">
                  <c:v>0.58333333333333337</c:v>
                </c:pt>
                <c:pt idx="7">
                  <c:v>0.5</c:v>
                </c:pt>
                <c:pt idx="8">
                  <c:v>0.63157894736842102</c:v>
                </c:pt>
                <c:pt idx="9">
                  <c:v>0.39130434782608697</c:v>
                </c:pt>
                <c:pt idx="10">
                  <c:v>0.47619047619047616</c:v>
                </c:pt>
                <c:pt idx="11">
                  <c:v>0.3888888888888889</c:v>
                </c:pt>
                <c:pt idx="12">
                  <c:v>0.44444444444444442</c:v>
                </c:pt>
                <c:pt idx="13">
                  <c:v>0.5</c:v>
                </c:pt>
                <c:pt idx="14">
                  <c:v>0.44444444444444442</c:v>
                </c:pt>
                <c:pt idx="15">
                  <c:v>0.35</c:v>
                </c:pt>
                <c:pt idx="16">
                  <c:v>0.3125</c:v>
                </c:pt>
                <c:pt idx="17">
                  <c:v>0.25</c:v>
                </c:pt>
                <c:pt idx="18">
                  <c:v>0.35714285714285715</c:v>
                </c:pt>
                <c:pt idx="19">
                  <c:v>0.5625</c:v>
                </c:pt>
                <c:pt idx="20">
                  <c:v>0.6470588235294118</c:v>
                </c:pt>
                <c:pt idx="21">
                  <c:v>0.5714285714285714</c:v>
                </c:pt>
                <c:pt idx="22">
                  <c:v>0.33333333333333331</c:v>
                </c:pt>
                <c:pt idx="23">
                  <c:v>0.26666666666666666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79F-4951-8FD7-2E6DC719F648}"/>
            </c:ext>
          </c:extLst>
        </c:ser>
        <c:ser>
          <c:idx val="2"/>
          <c:order val="2"/>
          <c:tx>
            <c:strRef>
              <c:f>'Analysis (RTR)'!$C$423</c:f>
              <c:strCache>
                <c:ptCount val="1"/>
                <c:pt idx="0">
                  <c:v>WG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(RTR)'!$D$423:$AE$423</c:f>
              <c:numCache>
                <c:formatCode>0%</c:formatCode>
                <c:ptCount val="24"/>
                <c:pt idx="0">
                  <c:v>0.68181818181818177</c:v>
                </c:pt>
                <c:pt idx="1">
                  <c:v>0.73913043478260865</c:v>
                </c:pt>
                <c:pt idx="2">
                  <c:v>0.72</c:v>
                </c:pt>
                <c:pt idx="3">
                  <c:v>0.68</c:v>
                </c:pt>
                <c:pt idx="4">
                  <c:v>0.70833333333333337</c:v>
                </c:pt>
                <c:pt idx="5">
                  <c:v>0.65217391304347827</c:v>
                </c:pt>
                <c:pt idx="6">
                  <c:v>0.58333333333333337</c:v>
                </c:pt>
                <c:pt idx="7">
                  <c:v>0.66666666666666663</c:v>
                </c:pt>
                <c:pt idx="8">
                  <c:v>0.75862068965517238</c:v>
                </c:pt>
                <c:pt idx="9">
                  <c:v>0.51724137931034486</c:v>
                </c:pt>
                <c:pt idx="10">
                  <c:v>0.6071428571428571</c:v>
                </c:pt>
                <c:pt idx="11">
                  <c:v>0.52173913043478259</c:v>
                </c:pt>
                <c:pt idx="12">
                  <c:v>0.56521739130434778</c:v>
                </c:pt>
                <c:pt idx="13">
                  <c:v>0.6</c:v>
                </c:pt>
                <c:pt idx="14">
                  <c:v>0.52380952380952384</c:v>
                </c:pt>
                <c:pt idx="15">
                  <c:v>0.43478260869565216</c:v>
                </c:pt>
                <c:pt idx="16">
                  <c:v>0.45</c:v>
                </c:pt>
                <c:pt idx="17">
                  <c:v>0.42857142857142855</c:v>
                </c:pt>
                <c:pt idx="18">
                  <c:v>0.52631578947368418</c:v>
                </c:pt>
                <c:pt idx="19">
                  <c:v>0.65</c:v>
                </c:pt>
                <c:pt idx="20">
                  <c:v>0.68421052631578949</c:v>
                </c:pt>
                <c:pt idx="21">
                  <c:v>0.6470588235294118</c:v>
                </c:pt>
                <c:pt idx="22">
                  <c:v>0.46666666666666667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79F-4951-8FD7-2E6DC719F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(K-Rents)'!$C$15</c:f>
          <c:strCache>
            <c:ptCount val="1"/>
            <c:pt idx="0">
              <c:v>D39PX-23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(K-Rents)'!$C$77</c:f>
              <c:strCache>
                <c:ptCount val="1"/>
                <c:pt idx="0">
                  <c:v>D39PX-23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(K-Rents)'!$D$77:$AE$77</c:f>
              <c:numCache>
                <c:formatCode>#,##0_ ;[Red]\-#,##0\ </c:formatCode>
                <c:ptCount val="24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3</c:v>
                </c:pt>
                <c:pt idx="8">
                  <c:v>3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A8-4243-8109-A1D423145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(K-Rents)'!$C$15</c:f>
              <c:strCache>
                <c:ptCount val="1"/>
                <c:pt idx="0">
                  <c:v>D39PX-23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(K-Rents)'!$D$15:$AE$15</c:f>
              <c:numCache>
                <c:formatCode>0%</c:formatCode>
                <c:ptCount val="24"/>
                <c:pt idx="0">
                  <c:v>0.5</c:v>
                </c:pt>
                <c:pt idx="1">
                  <c:v>0.66666666666666663</c:v>
                </c:pt>
                <c:pt idx="2">
                  <c:v>0.66666666666666663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0.33333333333333331</c:v>
                </c:pt>
                <c:pt idx="7">
                  <c:v>0.33333333333333331</c:v>
                </c:pt>
                <c:pt idx="8">
                  <c:v>0.33333333333333331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A8-4243-8109-A1D423145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PP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(RTR)'!$C$229</c:f>
              <c:strCache>
                <c:ptCount val="1"/>
                <c:pt idx="0">
                  <c:v>PP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47-41F8-80DD-8A8984DB8F4E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47-41F8-80DD-8A8984DB8F4E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47-41F8-80DD-8A8984DB8F4E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47-41F8-80DD-8A8984DB8F4E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(RTR)'!$D$229:$AE$229</c:f>
              <c:numCache>
                <c:formatCode>#,##0_ ;[Red]\-#,##0\ </c:formatCode>
                <c:ptCount val="2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4</c:v>
                </c:pt>
                <c:pt idx="2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47-41F8-80DD-8A8984DB8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(RTR)'!$C$67</c:f>
              <c:strCache>
                <c:ptCount val="1"/>
                <c:pt idx="0">
                  <c:v>PP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(RTR)'!$D$67:$AE$67</c:f>
              <c:numCache>
                <c:formatCode>0%</c:formatCode>
                <c:ptCount val="24"/>
                <c:pt idx="0">
                  <c:v>0.33333333333333331</c:v>
                </c:pt>
                <c:pt idx="1">
                  <c:v>0.33333333333333331</c:v>
                </c:pt>
                <c:pt idx="2">
                  <c:v>0</c:v>
                </c:pt>
                <c:pt idx="3">
                  <c:v>0.33333333333333331</c:v>
                </c:pt>
                <c:pt idx="4">
                  <c:v>0.66666666666666663</c:v>
                </c:pt>
                <c:pt idx="5">
                  <c:v>0.5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0.66666666666666663</c:v>
                </c:pt>
                <c:pt idx="10">
                  <c:v>0.66666666666666663</c:v>
                </c:pt>
                <c:pt idx="11">
                  <c:v>0.33333333333333331</c:v>
                </c:pt>
                <c:pt idx="12">
                  <c:v>0.66666666666666663</c:v>
                </c:pt>
                <c:pt idx="13">
                  <c:v>0.66666666666666663</c:v>
                </c:pt>
                <c:pt idx="14">
                  <c:v>0.33333333333333331</c:v>
                </c:pt>
                <c:pt idx="15">
                  <c:v>0.66666666666666663</c:v>
                </c:pt>
                <c:pt idx="16">
                  <c:v>0.33333333333333331</c:v>
                </c:pt>
                <c:pt idx="17">
                  <c:v>0.33333333333333331</c:v>
                </c:pt>
                <c:pt idx="18">
                  <c:v>0.33333333333333331</c:v>
                </c:pt>
                <c:pt idx="19">
                  <c:v>0.33333333333333331</c:v>
                </c:pt>
                <c:pt idx="20">
                  <c:v>0.66666666666666663</c:v>
                </c:pt>
                <c:pt idx="21">
                  <c:v>0.25</c:v>
                </c:pt>
                <c:pt idx="22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647-41F8-80DD-8A8984DB8F4E}"/>
            </c:ext>
          </c:extLst>
        </c:ser>
        <c:ser>
          <c:idx val="2"/>
          <c:order val="2"/>
          <c:tx>
            <c:strRef>
              <c:f>'Analysis (RTR)'!$C$404</c:f>
              <c:strCache>
                <c:ptCount val="1"/>
                <c:pt idx="0">
                  <c:v>PP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(RTR)'!$D$404:$AE$404</c:f>
              <c:numCache>
                <c:formatCode>0%</c:formatCode>
                <c:ptCount val="24"/>
                <c:pt idx="0">
                  <c:v>0.33333333333333331</c:v>
                </c:pt>
                <c:pt idx="1">
                  <c:v>0.33333333333333331</c:v>
                </c:pt>
                <c:pt idx="2">
                  <c:v>0</c:v>
                </c:pt>
                <c:pt idx="3">
                  <c:v>0.33333333333333331</c:v>
                </c:pt>
                <c:pt idx="4">
                  <c:v>0.66666666666666663</c:v>
                </c:pt>
                <c:pt idx="5">
                  <c:v>0.5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0.66666666666666663</c:v>
                </c:pt>
                <c:pt idx="10">
                  <c:v>0.66666666666666663</c:v>
                </c:pt>
                <c:pt idx="11">
                  <c:v>0.33333333333333331</c:v>
                </c:pt>
                <c:pt idx="12">
                  <c:v>0.66666666666666663</c:v>
                </c:pt>
                <c:pt idx="13">
                  <c:v>0.66666666666666663</c:v>
                </c:pt>
                <c:pt idx="14">
                  <c:v>0.33333333333333331</c:v>
                </c:pt>
                <c:pt idx="15">
                  <c:v>0.66666666666666663</c:v>
                </c:pt>
                <c:pt idx="16">
                  <c:v>0.33333333333333331</c:v>
                </c:pt>
                <c:pt idx="17">
                  <c:v>0.33333333333333331</c:v>
                </c:pt>
                <c:pt idx="18">
                  <c:v>0.33333333333333331</c:v>
                </c:pt>
                <c:pt idx="19">
                  <c:v>0.33333333333333331</c:v>
                </c:pt>
                <c:pt idx="20">
                  <c:v>0.66666666666666663</c:v>
                </c:pt>
                <c:pt idx="21">
                  <c:v>0.25</c:v>
                </c:pt>
                <c:pt idx="22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647-41F8-80DD-8A8984DB8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3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KL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(RTR)'!$C$223</c:f>
              <c:strCache>
                <c:ptCount val="1"/>
                <c:pt idx="0">
                  <c:v>KL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16-4838-AED5-20EF25AA7CD3}"/>
              </c:ext>
            </c:extLst>
          </c:dPt>
          <c:dPt>
            <c:idx val="1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16-4838-AED5-20EF25AA7CD3}"/>
              </c:ext>
            </c:extLst>
          </c:dPt>
          <c:dPt>
            <c:idx val="2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16-4838-AED5-20EF25AA7CD3}"/>
              </c:ext>
            </c:extLst>
          </c:dPt>
          <c:dPt>
            <c:idx val="2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16-4838-AED5-20EF25AA7CD3}"/>
              </c:ext>
            </c:extLst>
          </c:dPt>
          <c:dPt>
            <c:idx val="2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16-4838-AED5-20EF25AA7CD3}"/>
              </c:ext>
            </c:extLst>
          </c:dPt>
          <c:dPt>
            <c:idx val="23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16-4838-AED5-20EF25AA7CD3}"/>
              </c:ext>
            </c:extLst>
          </c:dPt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(RTR)'!$D$223:$AE$223</c:f>
              <c:numCache>
                <c:formatCode>#,##0_ ;[Red]\-#,##0\ </c:formatCode>
                <c:ptCount val="24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22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24</c:v>
                </c:pt>
                <c:pt idx="10">
                  <c:v>24</c:v>
                </c:pt>
                <c:pt idx="11">
                  <c:v>23</c:v>
                </c:pt>
                <c:pt idx="12">
                  <c:v>23</c:v>
                </c:pt>
                <c:pt idx="13">
                  <c:v>24</c:v>
                </c:pt>
                <c:pt idx="14">
                  <c:v>23</c:v>
                </c:pt>
                <c:pt idx="15">
                  <c:v>20</c:v>
                </c:pt>
                <c:pt idx="16">
                  <c:v>20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  <c:pt idx="20">
                  <c:v>22</c:v>
                </c:pt>
                <c:pt idx="21">
                  <c:v>22</c:v>
                </c:pt>
                <c:pt idx="22">
                  <c:v>23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B16-4838-AED5-20EF25AA7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(RTR)'!$C$61</c:f>
              <c:strCache>
                <c:ptCount val="1"/>
                <c:pt idx="0">
                  <c:v>KL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(RTR)'!$D$61:$AE$61</c:f>
              <c:numCache>
                <c:formatCode>0%</c:formatCode>
                <c:ptCount val="24"/>
                <c:pt idx="0">
                  <c:v>0.23809523809523808</c:v>
                </c:pt>
                <c:pt idx="1">
                  <c:v>0.19047619047619047</c:v>
                </c:pt>
                <c:pt idx="2">
                  <c:v>0.2857142857142857</c:v>
                </c:pt>
                <c:pt idx="3">
                  <c:v>0.42105263157894735</c:v>
                </c:pt>
                <c:pt idx="4">
                  <c:v>0.47058823529411764</c:v>
                </c:pt>
                <c:pt idx="5">
                  <c:v>0.5</c:v>
                </c:pt>
                <c:pt idx="6">
                  <c:v>0.34782608695652173</c:v>
                </c:pt>
                <c:pt idx="7">
                  <c:v>0.34782608695652173</c:v>
                </c:pt>
                <c:pt idx="8">
                  <c:v>0.34782608695652173</c:v>
                </c:pt>
                <c:pt idx="9">
                  <c:v>0.20833333333333334</c:v>
                </c:pt>
                <c:pt idx="10">
                  <c:v>0.20833333333333334</c:v>
                </c:pt>
                <c:pt idx="11">
                  <c:v>0.21739130434782608</c:v>
                </c:pt>
                <c:pt idx="12">
                  <c:v>0.17391304347826086</c:v>
                </c:pt>
                <c:pt idx="13">
                  <c:v>0.16666666666666666</c:v>
                </c:pt>
                <c:pt idx="14">
                  <c:v>0.17391304347826086</c:v>
                </c:pt>
                <c:pt idx="15">
                  <c:v>0.3</c:v>
                </c:pt>
                <c:pt idx="16">
                  <c:v>0.35</c:v>
                </c:pt>
                <c:pt idx="17">
                  <c:v>0.26315789473684209</c:v>
                </c:pt>
                <c:pt idx="18">
                  <c:v>0.21052631578947367</c:v>
                </c:pt>
                <c:pt idx="19">
                  <c:v>0.10526315789473684</c:v>
                </c:pt>
                <c:pt idx="20">
                  <c:v>0.18181818181818182</c:v>
                </c:pt>
                <c:pt idx="21">
                  <c:v>9.0909090909090912E-2</c:v>
                </c:pt>
                <c:pt idx="22">
                  <c:v>0.30434782608695654</c:v>
                </c:pt>
                <c:pt idx="2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B16-4838-AED5-20EF25AA7CD3}"/>
            </c:ext>
          </c:extLst>
        </c:ser>
        <c:ser>
          <c:idx val="2"/>
          <c:order val="2"/>
          <c:tx>
            <c:strRef>
              <c:f>'Analysis (RTR)'!$C$398</c:f>
              <c:strCache>
                <c:ptCount val="1"/>
                <c:pt idx="0">
                  <c:v>KL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(RTR)'!$D$398:$AE$398</c:f>
              <c:numCache>
                <c:formatCode>0%</c:formatCode>
                <c:ptCount val="24"/>
                <c:pt idx="0">
                  <c:v>0.23809523809523808</c:v>
                </c:pt>
                <c:pt idx="1">
                  <c:v>0.19047619047619047</c:v>
                </c:pt>
                <c:pt idx="2">
                  <c:v>0.2857142857142857</c:v>
                </c:pt>
                <c:pt idx="3">
                  <c:v>0.45</c:v>
                </c:pt>
                <c:pt idx="4">
                  <c:v>0.5</c:v>
                </c:pt>
                <c:pt idx="5">
                  <c:v>0.54166666666666663</c:v>
                </c:pt>
                <c:pt idx="6">
                  <c:v>0.4</c:v>
                </c:pt>
                <c:pt idx="7">
                  <c:v>0.375</c:v>
                </c:pt>
                <c:pt idx="8">
                  <c:v>0.375</c:v>
                </c:pt>
                <c:pt idx="9">
                  <c:v>0.26923076923076922</c:v>
                </c:pt>
                <c:pt idx="10">
                  <c:v>0.26923076923076922</c:v>
                </c:pt>
                <c:pt idx="11">
                  <c:v>0.30769230769230771</c:v>
                </c:pt>
                <c:pt idx="12">
                  <c:v>0.29629629629629628</c:v>
                </c:pt>
                <c:pt idx="13">
                  <c:v>0.2857142857142857</c:v>
                </c:pt>
                <c:pt idx="14">
                  <c:v>0.29629629629629628</c:v>
                </c:pt>
                <c:pt idx="15">
                  <c:v>0.39130434782608697</c:v>
                </c:pt>
                <c:pt idx="16">
                  <c:v>0.45833333333333331</c:v>
                </c:pt>
                <c:pt idx="17">
                  <c:v>0.41666666666666669</c:v>
                </c:pt>
                <c:pt idx="18">
                  <c:v>0.375</c:v>
                </c:pt>
                <c:pt idx="19">
                  <c:v>0.29166666666666669</c:v>
                </c:pt>
                <c:pt idx="20">
                  <c:v>0.30769230769230771</c:v>
                </c:pt>
                <c:pt idx="21">
                  <c:v>0.23076923076923078</c:v>
                </c:pt>
                <c:pt idx="22">
                  <c:v>0.40740740740740738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3B16-4838-AED5-20EF25AA7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CT</a:t>
            </a:r>
            <a:r>
              <a:rPr lang="en-US" altLang="ja-JP" baseline="0"/>
              <a:t> </a:t>
            </a:r>
            <a:r>
              <a:rPr lang="en-US" altLang="ja-JP"/>
              <a:t>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(RTR)'!$C$251</c:f>
              <c:strCache>
                <c:ptCount val="1"/>
                <c:pt idx="0">
                  <c:v>CT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(RTR)'!$D$251:$AE$251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4-44D1-A765-4884E62460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(RTR)'!$C$82</c:f>
              <c:strCache>
                <c:ptCount val="1"/>
                <c:pt idx="0">
                  <c:v>CT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(RTR)'!$D$82:$AE$82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E4-44D1-A765-4884E62460EC}"/>
            </c:ext>
          </c:extLst>
        </c:ser>
        <c:ser>
          <c:idx val="2"/>
          <c:order val="2"/>
          <c:tx>
            <c:strRef>
              <c:f>'Analysis (RTR)'!$C$426</c:f>
              <c:strCache>
                <c:ptCount val="1"/>
                <c:pt idx="0">
                  <c:v>CT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(RTR)'!$D$426:$AE$426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E4-44D1-A765-4884E62460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KU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(RTR)'!$C$316</c:f>
              <c:strCache>
                <c:ptCount val="1"/>
                <c:pt idx="0">
                  <c:v>KU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(RTR)'!$D$316:$AE$316</c:f>
              <c:numCache>
                <c:formatCode>#,##0_ ;[Red]\-#,##0\ 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4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7</c:v>
                </c:pt>
                <c:pt idx="18">
                  <c:v>11</c:v>
                </c:pt>
                <c:pt idx="19">
                  <c:v>10</c:v>
                </c:pt>
                <c:pt idx="20">
                  <c:v>12</c:v>
                </c:pt>
                <c:pt idx="21">
                  <c:v>12</c:v>
                </c:pt>
                <c:pt idx="2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2-45A2-9807-7E73ECC79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(RTR)'!$C$141</c:f>
              <c:strCache>
                <c:ptCount val="1"/>
                <c:pt idx="0">
                  <c:v>KU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(RTR)'!$D$141:$AE$141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0.25</c:v>
                </c:pt>
                <c:pt idx="14">
                  <c:v>0.2</c:v>
                </c:pt>
                <c:pt idx="15">
                  <c:v>0.2</c:v>
                </c:pt>
                <c:pt idx="16">
                  <c:v>0.2</c:v>
                </c:pt>
                <c:pt idx="17">
                  <c:v>0.2857142857142857</c:v>
                </c:pt>
                <c:pt idx="18">
                  <c:v>0.36363636363636365</c:v>
                </c:pt>
                <c:pt idx="19">
                  <c:v>0.5</c:v>
                </c:pt>
                <c:pt idx="20">
                  <c:v>0.58333333333333337</c:v>
                </c:pt>
                <c:pt idx="21">
                  <c:v>0.5</c:v>
                </c:pt>
                <c:pt idx="22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62-45A2-9807-7E73ECC79F17}"/>
            </c:ext>
          </c:extLst>
        </c:ser>
        <c:ser>
          <c:idx val="2"/>
          <c:order val="2"/>
          <c:tx>
            <c:strRef>
              <c:f>'Analysis (RTR)'!$C$489</c:f>
              <c:strCache>
                <c:ptCount val="1"/>
                <c:pt idx="0">
                  <c:v>KU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(RTR)'!$D$489:$AE$489</c:f>
              <c:numCache>
                <c:formatCode>0%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0.25</c:v>
                </c:pt>
                <c:pt idx="14">
                  <c:v>0.2</c:v>
                </c:pt>
                <c:pt idx="15">
                  <c:v>0.33333333333333331</c:v>
                </c:pt>
                <c:pt idx="16">
                  <c:v>0.33333333333333331</c:v>
                </c:pt>
                <c:pt idx="17">
                  <c:v>0.375</c:v>
                </c:pt>
                <c:pt idx="18">
                  <c:v>0.41666666666666669</c:v>
                </c:pt>
                <c:pt idx="19">
                  <c:v>0.54545454545454541</c:v>
                </c:pt>
                <c:pt idx="20">
                  <c:v>0.61538461538461542</c:v>
                </c:pt>
                <c:pt idx="21">
                  <c:v>0.5714285714285714</c:v>
                </c:pt>
                <c:pt idx="22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62-45A2-9807-7E73ECC79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TM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(RTR)'!$C$321</c:f>
              <c:strCache>
                <c:ptCount val="1"/>
                <c:pt idx="0">
                  <c:v>TM     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(RTR)'!$D$321:$AE$321</c:f>
              <c:numCache>
                <c:formatCode>#,##0_ ;[Red]\-#,##0\ 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9</c:v>
                </c:pt>
                <c:pt idx="6">
                  <c:v>9</c:v>
                </c:pt>
                <c:pt idx="7">
                  <c:v>11</c:v>
                </c:pt>
                <c:pt idx="8">
                  <c:v>11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13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15</c:v>
                </c:pt>
                <c:pt idx="20">
                  <c:v>14</c:v>
                </c:pt>
                <c:pt idx="21">
                  <c:v>14</c:v>
                </c:pt>
                <c:pt idx="2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7-4894-8E7D-3B37625F0F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(RTR)'!$C$146</c:f>
              <c:strCache>
                <c:ptCount val="1"/>
                <c:pt idx="0">
                  <c:v>TM     Total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(RTR)'!$D$146:$AE$146</c:f>
              <c:numCache>
                <c:formatCode>0%</c:formatCode>
                <c:ptCount val="24"/>
                <c:pt idx="0">
                  <c:v>0.7</c:v>
                </c:pt>
                <c:pt idx="1">
                  <c:v>0.6</c:v>
                </c:pt>
                <c:pt idx="2">
                  <c:v>0.875</c:v>
                </c:pt>
                <c:pt idx="3">
                  <c:v>1</c:v>
                </c:pt>
                <c:pt idx="4">
                  <c:v>0.6</c:v>
                </c:pt>
                <c:pt idx="5">
                  <c:v>0.44444444444444442</c:v>
                </c:pt>
                <c:pt idx="6">
                  <c:v>0.55555555555555558</c:v>
                </c:pt>
                <c:pt idx="7">
                  <c:v>0.54545454545454541</c:v>
                </c:pt>
                <c:pt idx="8">
                  <c:v>0.54545454545454541</c:v>
                </c:pt>
                <c:pt idx="9">
                  <c:v>0.58333333333333337</c:v>
                </c:pt>
                <c:pt idx="10">
                  <c:v>0.5</c:v>
                </c:pt>
                <c:pt idx="11">
                  <c:v>0.33333333333333331</c:v>
                </c:pt>
                <c:pt idx="12">
                  <c:v>0.46153846153846156</c:v>
                </c:pt>
                <c:pt idx="13">
                  <c:v>0.625</c:v>
                </c:pt>
                <c:pt idx="14">
                  <c:v>0.5</c:v>
                </c:pt>
                <c:pt idx="15">
                  <c:v>0.375</c:v>
                </c:pt>
                <c:pt idx="16">
                  <c:v>0.4375</c:v>
                </c:pt>
                <c:pt idx="17">
                  <c:v>0.5</c:v>
                </c:pt>
                <c:pt idx="18">
                  <c:v>0.3125</c:v>
                </c:pt>
                <c:pt idx="19">
                  <c:v>0.46666666666666667</c:v>
                </c:pt>
                <c:pt idx="20">
                  <c:v>0.5</c:v>
                </c:pt>
                <c:pt idx="21">
                  <c:v>0.2857142857142857</c:v>
                </c:pt>
                <c:pt idx="22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E7-4894-8E7D-3B37625F0F91}"/>
            </c:ext>
          </c:extLst>
        </c:ser>
        <c:ser>
          <c:idx val="2"/>
          <c:order val="2"/>
          <c:tx>
            <c:strRef>
              <c:f>'Analysis (RTR)'!$C$494</c:f>
              <c:strCache>
                <c:ptCount val="1"/>
                <c:pt idx="0">
                  <c:v>TM     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(RTR)'!$D$494:$AE$494</c:f>
              <c:numCache>
                <c:formatCode>0%</c:formatCode>
                <c:ptCount val="24"/>
                <c:pt idx="0">
                  <c:v>0.75</c:v>
                </c:pt>
                <c:pt idx="1">
                  <c:v>0.66666666666666663</c:v>
                </c:pt>
                <c:pt idx="2">
                  <c:v>0.90909090909090906</c:v>
                </c:pt>
                <c:pt idx="3">
                  <c:v>1</c:v>
                </c:pt>
                <c:pt idx="4">
                  <c:v>0.69230769230769229</c:v>
                </c:pt>
                <c:pt idx="5">
                  <c:v>0.6428571428571429</c:v>
                </c:pt>
                <c:pt idx="6">
                  <c:v>0.7142857142857143</c:v>
                </c:pt>
                <c:pt idx="7">
                  <c:v>0.61538461538461542</c:v>
                </c:pt>
                <c:pt idx="8">
                  <c:v>0.61538461538461542</c:v>
                </c:pt>
                <c:pt idx="9">
                  <c:v>0.6428571428571429</c:v>
                </c:pt>
                <c:pt idx="10">
                  <c:v>0.5</c:v>
                </c:pt>
                <c:pt idx="11">
                  <c:v>0.33333333333333331</c:v>
                </c:pt>
                <c:pt idx="12">
                  <c:v>0.46153846153846156</c:v>
                </c:pt>
                <c:pt idx="13">
                  <c:v>0.625</c:v>
                </c:pt>
                <c:pt idx="14">
                  <c:v>0.5</c:v>
                </c:pt>
                <c:pt idx="15">
                  <c:v>0.375</c:v>
                </c:pt>
                <c:pt idx="16">
                  <c:v>0.4375</c:v>
                </c:pt>
                <c:pt idx="17">
                  <c:v>0.5</c:v>
                </c:pt>
                <c:pt idx="18">
                  <c:v>0.3125</c:v>
                </c:pt>
                <c:pt idx="19">
                  <c:v>0.46666666666666667</c:v>
                </c:pt>
                <c:pt idx="20">
                  <c:v>0.5</c:v>
                </c:pt>
                <c:pt idx="21">
                  <c:v>0.2857142857142857</c:v>
                </c:pt>
                <c:pt idx="22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E7-4894-8E7D-3B37625F0F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RTS Total</a:t>
            </a:r>
          </a:p>
        </c:rich>
      </c:tx>
      <c:layout>
        <c:manualLayout>
          <c:xMode val="edge"/>
          <c:yMode val="edge"/>
          <c:x val="0.39541557305336833"/>
          <c:y val="4.4444444444444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(RTR)'!$C$323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(RTR)'!$D$323:$AE$323</c:f>
              <c:numCache>
                <c:formatCode>#,##0_ ;[Red]\-#,##0\ </c:formatCode>
                <c:ptCount val="24"/>
                <c:pt idx="0">
                  <c:v>242</c:v>
                </c:pt>
                <c:pt idx="1">
                  <c:v>248</c:v>
                </c:pt>
                <c:pt idx="2">
                  <c:v>253</c:v>
                </c:pt>
                <c:pt idx="3">
                  <c:v>267</c:v>
                </c:pt>
                <c:pt idx="4">
                  <c:v>269</c:v>
                </c:pt>
                <c:pt idx="5">
                  <c:v>276</c:v>
                </c:pt>
                <c:pt idx="6">
                  <c:v>290</c:v>
                </c:pt>
                <c:pt idx="7">
                  <c:v>295</c:v>
                </c:pt>
                <c:pt idx="8">
                  <c:v>308</c:v>
                </c:pt>
                <c:pt idx="9">
                  <c:v>316</c:v>
                </c:pt>
                <c:pt idx="10">
                  <c:v>311</c:v>
                </c:pt>
                <c:pt idx="11">
                  <c:v>313</c:v>
                </c:pt>
                <c:pt idx="12">
                  <c:v>321</c:v>
                </c:pt>
                <c:pt idx="13">
                  <c:v>339</c:v>
                </c:pt>
                <c:pt idx="14">
                  <c:v>329</c:v>
                </c:pt>
                <c:pt idx="15">
                  <c:v>329</c:v>
                </c:pt>
                <c:pt idx="16">
                  <c:v>309</c:v>
                </c:pt>
                <c:pt idx="17">
                  <c:v>311</c:v>
                </c:pt>
                <c:pt idx="18">
                  <c:v>312</c:v>
                </c:pt>
                <c:pt idx="19">
                  <c:v>305</c:v>
                </c:pt>
                <c:pt idx="20">
                  <c:v>308</c:v>
                </c:pt>
                <c:pt idx="21">
                  <c:v>321</c:v>
                </c:pt>
                <c:pt idx="22">
                  <c:v>323</c:v>
                </c:pt>
                <c:pt idx="23">
                  <c:v>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47-40FB-A1E7-DB93EB1A6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(RTR)'!$C$149</c:f>
              <c:strCache>
                <c:ptCount val="1"/>
                <c:pt idx="0">
                  <c:v>TOTAL RTS FLEET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(RTR)'!$D$149:$AE$149</c:f>
              <c:numCache>
                <c:formatCode>0%</c:formatCode>
                <c:ptCount val="24"/>
                <c:pt idx="0">
                  <c:v>0.54132231404958675</c:v>
                </c:pt>
                <c:pt idx="1">
                  <c:v>0.55241935483870963</c:v>
                </c:pt>
                <c:pt idx="2">
                  <c:v>0.61264822134387353</c:v>
                </c:pt>
                <c:pt idx="3">
                  <c:v>0.65917602996254676</c:v>
                </c:pt>
                <c:pt idx="4">
                  <c:v>0.68401486988847582</c:v>
                </c:pt>
                <c:pt idx="5">
                  <c:v>0.62318840579710144</c:v>
                </c:pt>
                <c:pt idx="6">
                  <c:v>0.62068965517241381</c:v>
                </c:pt>
                <c:pt idx="7">
                  <c:v>0.56610169491525419</c:v>
                </c:pt>
                <c:pt idx="8">
                  <c:v>0.56818181818181823</c:v>
                </c:pt>
                <c:pt idx="9">
                  <c:v>0.51265822784810122</c:v>
                </c:pt>
                <c:pt idx="10">
                  <c:v>0.47909967845659163</c:v>
                </c:pt>
                <c:pt idx="11">
                  <c:v>0.44408945686900958</c:v>
                </c:pt>
                <c:pt idx="12">
                  <c:v>0.45794392523364486</c:v>
                </c:pt>
                <c:pt idx="13">
                  <c:v>0.45427728613569324</c:v>
                </c:pt>
                <c:pt idx="14">
                  <c:v>0.56231003039513683</c:v>
                </c:pt>
                <c:pt idx="15">
                  <c:v>0.50759878419452886</c:v>
                </c:pt>
                <c:pt idx="16">
                  <c:v>0.50161812297734631</c:v>
                </c:pt>
                <c:pt idx="17">
                  <c:v>0.52411575562700963</c:v>
                </c:pt>
                <c:pt idx="18">
                  <c:v>0.49038461538461536</c:v>
                </c:pt>
                <c:pt idx="19">
                  <c:v>0.53442622950819674</c:v>
                </c:pt>
                <c:pt idx="20">
                  <c:v>0.59740259740259738</c:v>
                </c:pt>
                <c:pt idx="21">
                  <c:v>0.57009345794392519</c:v>
                </c:pt>
                <c:pt idx="22">
                  <c:v>0.55417956656346745</c:v>
                </c:pt>
                <c:pt idx="23">
                  <c:v>0.64388489208633093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47-40FB-A1E7-DB93EB1A6988}"/>
            </c:ext>
          </c:extLst>
        </c:ser>
        <c:ser>
          <c:idx val="2"/>
          <c:order val="2"/>
          <c:tx>
            <c:strRef>
              <c:f>'Analysis (RTR)'!$C$497</c:f>
              <c:strCache>
                <c:ptCount val="1"/>
                <c:pt idx="0">
                  <c:v>TOTAL RTS FLEET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'Analysis (RTR)'!$D$2:$AE$2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 Disposal</c:v>
                </c:pt>
              </c:strCache>
            </c:strRef>
          </c:cat>
          <c:val>
            <c:numRef>
              <c:f>'Analysis (RTR)'!$D$497:$AE$497</c:f>
              <c:numCache>
                <c:formatCode>0%</c:formatCode>
                <c:ptCount val="24"/>
                <c:pt idx="0">
                  <c:v>0.63961038961038963</c:v>
                </c:pt>
                <c:pt idx="1">
                  <c:v>0.65094339622641506</c:v>
                </c:pt>
                <c:pt idx="2">
                  <c:v>0.68888888888888888</c:v>
                </c:pt>
                <c:pt idx="3">
                  <c:v>0.72916666666666663</c:v>
                </c:pt>
                <c:pt idx="4">
                  <c:v>0.75073313782991202</c:v>
                </c:pt>
                <c:pt idx="5">
                  <c:v>0.69942196531791911</c:v>
                </c:pt>
                <c:pt idx="6">
                  <c:v>0.68390804597701149</c:v>
                </c:pt>
                <c:pt idx="7">
                  <c:v>0.64640883977900554</c:v>
                </c:pt>
                <c:pt idx="8">
                  <c:v>0.64721485411140589</c:v>
                </c:pt>
                <c:pt idx="9">
                  <c:v>0.59580052493438318</c:v>
                </c:pt>
                <c:pt idx="10">
                  <c:v>0.57255936675461738</c:v>
                </c:pt>
                <c:pt idx="11">
                  <c:v>0.52972972972972976</c:v>
                </c:pt>
                <c:pt idx="12">
                  <c:v>0.54805194805194801</c:v>
                </c:pt>
                <c:pt idx="13">
                  <c:v>0.53400503778337527</c:v>
                </c:pt>
                <c:pt idx="14">
                  <c:v>0.63636363636363635</c:v>
                </c:pt>
                <c:pt idx="15">
                  <c:v>0.58567774936061379</c:v>
                </c:pt>
                <c:pt idx="16">
                  <c:v>0.59685863874345546</c:v>
                </c:pt>
                <c:pt idx="17">
                  <c:v>0.61256544502617805</c:v>
                </c:pt>
                <c:pt idx="18">
                  <c:v>0.58376963350785338</c:v>
                </c:pt>
                <c:pt idx="19">
                  <c:v>0.62334217506631295</c:v>
                </c:pt>
                <c:pt idx="20">
                  <c:v>0.67282321899736153</c:v>
                </c:pt>
                <c:pt idx="21">
                  <c:v>0.65151515151515149</c:v>
                </c:pt>
                <c:pt idx="22">
                  <c:v>0.64963503649635035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47-40FB-A1E7-DB93EB1A6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'Analysis (K-Rents)'!$C$19</c:f>
          <c:strCache>
            <c:ptCount val="1"/>
            <c:pt idx="0">
              <c:v>D61PXI-23</c:v>
            </c:pt>
          </c:strCache>
        </c:strRef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1426200401420411"/>
          <c:y val="0.17630303030303032"/>
          <c:w val="0.8497902835674952"/>
          <c:h val="0.6733375239312451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'Analysis (K-Rents)'!$C$83</c:f>
              <c:strCache>
                <c:ptCount val="1"/>
                <c:pt idx="0">
                  <c:v>D61PXI-23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(K-Rents)'!$D$83:$AE$83</c:f>
              <c:numCache>
                <c:formatCode>#,##0_ ;[Red]\-#,##0\ 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D3-470F-816D-B8E47AB9F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68230856"/>
        <c:axId val="668232496"/>
      </c:barChart>
      <c:lineChart>
        <c:grouping val="standard"/>
        <c:varyColors val="0"/>
        <c:ser>
          <c:idx val="0"/>
          <c:order val="0"/>
          <c:tx>
            <c:strRef>
              <c:f>'Analysis (K-Rents)'!$C$19</c:f>
              <c:strCache>
                <c:ptCount val="1"/>
                <c:pt idx="0">
                  <c:v>D61PXI-23</c:v>
                </c:pt>
              </c:strCache>
            </c:strRef>
          </c:tx>
          <c:spPr>
            <a:ln w="28575" cap="rnd">
              <a:solidFill>
                <a:srgbClr val="3399FF"/>
              </a:solidFill>
              <a:round/>
            </a:ln>
            <a:effectLst/>
          </c:spPr>
          <c:marker>
            <c:symbol val="none"/>
          </c:marker>
          <c:cat>
            <c:strRef>
              <c:f>'Analysis (K-Rents)'!$D$2:$AE$2</c:f>
              <c:strCache>
                <c:ptCount val="24"/>
                <c:pt idx="0">
                  <c:v>2019
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2020
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After
disposal</c:v>
                </c:pt>
              </c:strCache>
            </c:strRef>
          </c:cat>
          <c:val>
            <c:numRef>
              <c:f>'Analysis (K-Rents)'!$D$19:$AE$19</c:f>
              <c:numCache>
                <c:formatCode>0%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0.5</c:v>
                </c:pt>
                <c:pt idx="3">
                  <c:v>1</c:v>
                </c:pt>
                <c:pt idx="4">
                  <c:v>0.5</c:v>
                </c:pt>
                <c:pt idx="5">
                  <c:v>0.5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D3-470F-816D-B8E47AB9F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8193136"/>
        <c:axId val="668195104"/>
      </c:lineChart>
      <c:catAx>
        <c:axId val="6681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5104"/>
        <c:crosses val="autoZero"/>
        <c:auto val="1"/>
        <c:lblAlgn val="ctr"/>
        <c:lblOffset val="100"/>
        <c:noMultiLvlLbl val="0"/>
      </c:catAx>
      <c:valAx>
        <c:axId val="668195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193136"/>
        <c:crosses val="autoZero"/>
        <c:crossBetween val="between"/>
      </c:valAx>
      <c:valAx>
        <c:axId val="668232496"/>
        <c:scaling>
          <c:orientation val="minMax"/>
          <c:max val="2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8230856"/>
        <c:crosses val="max"/>
        <c:crossBetween val="between"/>
      </c:valAx>
      <c:catAx>
        <c:axId val="66823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8232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5" tIns="46583" rIns="93165" bIns="46583" rtlCol="0"/>
          <a:lstStyle>
            <a:lvl1pPr algn="l">
              <a:defRPr sz="1100"/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5" tIns="46583" rIns="93165" bIns="46583" rtlCol="0"/>
          <a:lstStyle>
            <a:lvl1pPr algn="r">
              <a:defRPr sz="1100"/>
            </a:lvl1pPr>
          </a:lstStyle>
          <a:p>
            <a:fld id="{B1306B74-2F03-4972-82F9-225A2257B8FF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75" y="1162050"/>
            <a:ext cx="4184650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5" tIns="46583" rIns="93165" bIns="46583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3165" tIns="46583" rIns="93165" bIns="46583" rtlCol="0"/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3165" tIns="46583" rIns="93165" bIns="46583" rtlCol="0" anchor="b"/>
          <a:lstStyle>
            <a:lvl1pPr algn="l">
              <a:defRPr sz="1100"/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3165" tIns="46583" rIns="93165" bIns="46583" rtlCol="0" anchor="b"/>
          <a:lstStyle>
            <a:lvl1pPr algn="r">
              <a:defRPr sz="1100"/>
            </a:lvl1pPr>
          </a:lstStyle>
          <a:p>
            <a:fld id="{7CDE00BF-79D6-41B8-9DC4-98BADFBDBBB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185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593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ja-JP" smtClean="0"/>
              <a:t>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191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4237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639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ja-JP" smtClean="0"/>
              <a:t>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ja-JP" smtClean="0"/>
              <a:t>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497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ja-JP" smtClean="0"/>
              <a:t>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ja-JP" smtClean="0"/>
              <a:t>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966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613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32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 smtClean="0"/>
              <a:t>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694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72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smtClean="0"/>
              <a:t>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F2ECF-E298-4AFF-B40E-9E519401BF3E}" type="datetimeFigureOut">
              <a:rPr kumimoji="1" lang="ja-JP" altLang="en-US" smtClean="0"/>
              <a:t>2020/12/9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F1ED4-9F98-4CC5-B6B6-769AB489080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15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7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chart" Target="../charts/chart1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chart" Target="../charts/chart2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chart" Target="../charts/chart2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chart" Target="../charts/chart3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chart" Target="../charts/chart3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3.xml"/><Relationship Id="rId5" Type="http://schemas.openxmlformats.org/officeDocument/2006/relationships/chart" Target="../charts/chart32.xml"/><Relationship Id="rId4" Type="http://schemas.openxmlformats.org/officeDocument/2006/relationships/chart" Target="../charts/char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7.xml"/><Relationship Id="rId4" Type="http://schemas.openxmlformats.org/officeDocument/2006/relationships/chart" Target="../charts/char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1.xml"/><Relationship Id="rId3" Type="http://schemas.openxmlformats.org/officeDocument/2006/relationships/image" Target="../media/image17.png"/><Relationship Id="rId7" Type="http://schemas.openxmlformats.org/officeDocument/2006/relationships/chart" Target="../charts/chart4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9.xml"/><Relationship Id="rId5" Type="http://schemas.openxmlformats.org/officeDocument/2006/relationships/chart" Target="../charts/chart38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45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4.xml"/><Relationship Id="rId5" Type="http://schemas.openxmlformats.org/officeDocument/2006/relationships/chart" Target="../charts/chart43.xml"/><Relationship Id="rId4" Type="http://schemas.openxmlformats.org/officeDocument/2006/relationships/chart" Target="../charts/char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48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7.xml"/><Relationship Id="rId5" Type="http://schemas.openxmlformats.org/officeDocument/2006/relationships/chart" Target="../charts/chart46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2.xml"/><Relationship Id="rId3" Type="http://schemas.openxmlformats.org/officeDocument/2006/relationships/image" Target="../media/image17.png"/><Relationship Id="rId7" Type="http://schemas.openxmlformats.org/officeDocument/2006/relationships/chart" Target="../charts/chart5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0.xml"/><Relationship Id="rId5" Type="http://schemas.openxmlformats.org/officeDocument/2006/relationships/chart" Target="../charts/chart49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5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5.xml"/><Relationship Id="rId5" Type="http://schemas.openxmlformats.org/officeDocument/2006/relationships/chart" Target="../charts/chart54.xml"/><Relationship Id="rId4" Type="http://schemas.openxmlformats.org/officeDocument/2006/relationships/chart" Target="../charts/chart5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0.xml"/><Relationship Id="rId3" Type="http://schemas.openxmlformats.org/officeDocument/2006/relationships/image" Target="../media/image11.jpeg"/><Relationship Id="rId7" Type="http://schemas.openxmlformats.org/officeDocument/2006/relationships/chart" Target="../charts/chart5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8.xml"/><Relationship Id="rId5" Type="http://schemas.openxmlformats.org/officeDocument/2006/relationships/chart" Target="../charts/chart57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4.xml"/><Relationship Id="rId3" Type="http://schemas.openxmlformats.org/officeDocument/2006/relationships/image" Target="../media/image17.png"/><Relationship Id="rId7" Type="http://schemas.openxmlformats.org/officeDocument/2006/relationships/chart" Target="../charts/chart6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2.xml"/><Relationship Id="rId5" Type="http://schemas.openxmlformats.org/officeDocument/2006/relationships/chart" Target="../charts/chart61.xm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8.xml"/><Relationship Id="rId3" Type="http://schemas.openxmlformats.org/officeDocument/2006/relationships/image" Target="../media/image11.jpeg"/><Relationship Id="rId7" Type="http://schemas.openxmlformats.org/officeDocument/2006/relationships/chart" Target="../charts/chart6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6.xml"/><Relationship Id="rId5" Type="http://schemas.openxmlformats.org/officeDocument/2006/relationships/chart" Target="../charts/chart65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7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1.xml"/><Relationship Id="rId5" Type="http://schemas.openxmlformats.org/officeDocument/2006/relationships/chart" Target="../charts/chart70.xml"/><Relationship Id="rId4" Type="http://schemas.openxmlformats.org/officeDocument/2006/relationships/chart" Target="../charts/chart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7.xml"/><Relationship Id="rId3" Type="http://schemas.openxmlformats.org/officeDocument/2006/relationships/image" Target="../media/image11.jpeg"/><Relationship Id="rId7" Type="http://schemas.openxmlformats.org/officeDocument/2006/relationships/chart" Target="../charts/chart7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5.xml"/><Relationship Id="rId5" Type="http://schemas.openxmlformats.org/officeDocument/2006/relationships/chart" Target="../charts/chart74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1.xml"/><Relationship Id="rId3" Type="http://schemas.openxmlformats.org/officeDocument/2006/relationships/image" Target="../media/image11.jpeg"/><Relationship Id="rId7" Type="http://schemas.openxmlformats.org/officeDocument/2006/relationships/chart" Target="../charts/chart8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9.xml"/><Relationship Id="rId5" Type="http://schemas.openxmlformats.org/officeDocument/2006/relationships/chart" Target="../charts/chart78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5.xml"/><Relationship Id="rId3" Type="http://schemas.openxmlformats.org/officeDocument/2006/relationships/image" Target="../media/image17.png"/><Relationship Id="rId7" Type="http://schemas.openxmlformats.org/officeDocument/2006/relationships/chart" Target="../charts/chart8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3.xml"/><Relationship Id="rId5" Type="http://schemas.openxmlformats.org/officeDocument/2006/relationships/chart" Target="../charts/chart8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chart" Target="../charts/chart8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4153" y="214827"/>
            <a:ext cx="8094785" cy="82506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Linder</a:t>
            </a:r>
            <a:r>
              <a:rPr lang="ja-JP" altLang="en-US" sz="32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32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- Rental </a:t>
            </a:r>
            <a:r>
              <a:rPr lang="en-US" altLang="ja-JP" sz="3200" b="1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o</a:t>
            </a:r>
            <a:r>
              <a:rPr lang="en-US" altLang="ja-JP" sz="32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peration</a:t>
            </a:r>
            <a:r>
              <a:rPr lang="ja-JP" altLang="en-US" sz="32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3200" b="1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a</a:t>
            </a:r>
            <a:r>
              <a:rPr lang="en-US" altLang="ja-JP" sz="32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nalysis</a:t>
            </a:r>
            <a:endParaRPr lang="ja-JP" altLang="en-US" sz="32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414"/>
            <a:ext cx="9144000" cy="51454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58148" y="6327860"/>
            <a:ext cx="2232891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sz="16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De</a:t>
            </a:r>
            <a:r>
              <a:rPr lang="en-US" altLang="ja-JP" sz="1600" b="1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c</a:t>
            </a:r>
            <a:r>
              <a:rPr lang="en-US" altLang="ja-JP" sz="16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16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9th, 2020</a:t>
            </a:r>
            <a:endParaRPr lang="ja-JP" altLang="en-US" sz="16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2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-Bulldozer 2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21" y="787394"/>
            <a:ext cx="756500" cy="660218"/>
          </a:xfrm>
          <a:prstGeom prst="rect">
            <a:avLst/>
          </a:prstGeom>
        </p:spPr>
      </p:pic>
      <p:pic>
        <p:nvPicPr>
          <p:cNvPr id="8" name="Picture 7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08" y="877613"/>
            <a:ext cx="848476" cy="62504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21519" y="1013787"/>
            <a:ext cx="2307020" cy="340817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5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units / </a:t>
            </a:r>
            <a:r>
              <a:rPr kumimoji="1" lang="en-US" altLang="ja-JP" b="1" dirty="0">
                <a:solidFill>
                  <a:srgbClr val="FF0000"/>
                </a:solidFill>
              </a:rPr>
              <a:t>2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4871" y="1013787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0" name="Chart 6">
            <a:extLst>
              <a:ext uri="{FF2B5EF4-FFF2-40B4-BE49-F238E27FC236}">
                <a16:creationId xmlns:a16="http://schemas.microsoft.com/office/drawing/2014/main" id="{00000000-0008-0000-02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253762"/>
              </p:ext>
            </p:extLst>
          </p:nvPr>
        </p:nvGraphicFramePr>
        <p:xfrm>
          <a:off x="734871" y="1618741"/>
          <a:ext cx="3810000" cy="2235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00000000-0008-0000-02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1274572"/>
              </p:ext>
            </p:extLst>
          </p:nvPr>
        </p:nvGraphicFramePr>
        <p:xfrm>
          <a:off x="4669604" y="1607402"/>
          <a:ext cx="3809999" cy="2235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2576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-ADT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8520" y="106798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81182" y="106798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2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10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68" y="3864531"/>
            <a:ext cx="756500" cy="66021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98520" y="402648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81182" y="402648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4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25%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6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62" y="809630"/>
            <a:ext cx="756500" cy="660218"/>
          </a:xfrm>
          <a:prstGeom prst="rect">
            <a:avLst/>
          </a:prstGeom>
        </p:spPr>
      </p:pic>
      <p:pic>
        <p:nvPicPr>
          <p:cNvPr id="3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94" y="3759964"/>
            <a:ext cx="756500" cy="660218"/>
          </a:xfrm>
          <a:prstGeom prst="rect">
            <a:avLst/>
          </a:prstGeom>
        </p:spPr>
      </p:pic>
      <p:graphicFrame>
        <p:nvGraphicFramePr>
          <p:cNvPr id="16" name="Chart 35">
            <a:extLst>
              <a:ext uri="{FF2B5EF4-FFF2-40B4-BE49-F238E27FC236}">
                <a16:creationId xmlns:a16="http://schemas.microsoft.com/office/drawing/2014/main" id="{00000000-0008-0000-0200-00002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9670119"/>
              </p:ext>
            </p:extLst>
          </p:nvPr>
        </p:nvGraphicFramePr>
        <p:xfrm>
          <a:off x="701585" y="1654663"/>
          <a:ext cx="3810000" cy="2191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39">
            <a:extLst>
              <a:ext uri="{FF2B5EF4-FFF2-40B4-BE49-F238E27FC236}">
                <a16:creationId xmlns:a16="http://schemas.microsoft.com/office/drawing/2014/main" id="{00000000-0008-0000-0200-00002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1080"/>
              </p:ext>
            </p:extLst>
          </p:nvPr>
        </p:nvGraphicFramePr>
        <p:xfrm>
          <a:off x="4580233" y="1654663"/>
          <a:ext cx="3810000" cy="2191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43">
            <a:extLst>
              <a:ext uri="{FF2B5EF4-FFF2-40B4-BE49-F238E27FC236}">
                <a16:creationId xmlns:a16="http://schemas.microsoft.com/office/drawing/2014/main" id="{00000000-0008-0000-0200-00002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8339228"/>
              </p:ext>
            </p:extLst>
          </p:nvPr>
        </p:nvGraphicFramePr>
        <p:xfrm>
          <a:off x="698520" y="4402767"/>
          <a:ext cx="3810000" cy="2198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47">
            <a:extLst>
              <a:ext uri="{FF2B5EF4-FFF2-40B4-BE49-F238E27FC236}">
                <a16:creationId xmlns:a16="http://schemas.microsoft.com/office/drawing/2014/main" id="{00000000-0008-0000-0200-000030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352287"/>
              </p:ext>
            </p:extLst>
          </p:nvPr>
        </p:nvGraphicFramePr>
        <p:xfrm>
          <a:off x="4594023" y="4435747"/>
          <a:ext cx="3810000" cy="2194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0" name="Picture 7" descr="La ACTITUD en la Entrevista de Trabajo - Sandra Villapalos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06" y="1029619"/>
            <a:ext cx="848476" cy="6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-Excavator 1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94" y="826597"/>
            <a:ext cx="756500" cy="66021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4871" y="1013787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11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36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9763" y="4041052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23 units / 83%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43961" y="1013787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3961" y="3768545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After disposal:</a:t>
            </a:r>
          </a:p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2 units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29" name="Picture 6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817" y="3816639"/>
            <a:ext cx="848476" cy="625044"/>
          </a:xfrm>
          <a:prstGeom prst="rect">
            <a:avLst/>
          </a:prstGeom>
        </p:spPr>
      </p:pic>
      <p:pic>
        <p:nvPicPr>
          <p:cNvPr id="30" name="Picture 6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35" y="3804958"/>
            <a:ext cx="848476" cy="625044"/>
          </a:xfrm>
          <a:prstGeom prst="rect">
            <a:avLst/>
          </a:prstGeom>
        </p:spPr>
      </p:pic>
      <p:pic>
        <p:nvPicPr>
          <p:cNvPr id="26" name="Picture 6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29" y="869420"/>
            <a:ext cx="848476" cy="625044"/>
          </a:xfrm>
          <a:prstGeom prst="rect">
            <a:avLst/>
          </a:prstGeom>
        </p:spPr>
      </p:pic>
      <p:graphicFrame>
        <p:nvGraphicFramePr>
          <p:cNvPr id="16" name="Chart 51">
            <a:extLst>
              <a:ext uri="{FF2B5EF4-FFF2-40B4-BE49-F238E27FC236}">
                <a16:creationId xmlns:a16="http://schemas.microsoft.com/office/drawing/2014/main" id="{00000000-0008-0000-0200-00003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9581787"/>
              </p:ext>
            </p:extLst>
          </p:nvPr>
        </p:nvGraphicFramePr>
        <p:xfrm>
          <a:off x="641547" y="1602809"/>
          <a:ext cx="3810000" cy="2213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59">
            <a:extLst>
              <a:ext uri="{FF2B5EF4-FFF2-40B4-BE49-F238E27FC236}">
                <a16:creationId xmlns:a16="http://schemas.microsoft.com/office/drawing/2014/main" id="{00000000-0008-0000-0200-00003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620012"/>
              </p:ext>
            </p:extLst>
          </p:nvPr>
        </p:nvGraphicFramePr>
        <p:xfrm>
          <a:off x="4571683" y="1602809"/>
          <a:ext cx="3810000" cy="2213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63">
            <a:extLst>
              <a:ext uri="{FF2B5EF4-FFF2-40B4-BE49-F238E27FC236}">
                <a16:creationId xmlns:a16="http://schemas.microsoft.com/office/drawing/2014/main" id="{00000000-0008-0000-0200-000040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2750007"/>
              </p:ext>
            </p:extLst>
          </p:nvPr>
        </p:nvGraphicFramePr>
        <p:xfrm>
          <a:off x="641547" y="4405511"/>
          <a:ext cx="3810000" cy="2214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4" name="Chart 67">
            <a:extLst>
              <a:ext uri="{FF2B5EF4-FFF2-40B4-BE49-F238E27FC236}">
                <a16:creationId xmlns:a16="http://schemas.microsoft.com/office/drawing/2014/main" id="{00000000-0008-0000-0200-00004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094227"/>
              </p:ext>
            </p:extLst>
          </p:nvPr>
        </p:nvGraphicFramePr>
        <p:xfrm>
          <a:off x="4571683" y="4408312"/>
          <a:ext cx="3810000" cy="2225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818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</a:t>
            </a:r>
            <a:r>
              <a:rPr lang="en-US" altLang="ja-JP" sz="2000" b="1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-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Excavator 2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35" y="821363"/>
            <a:ext cx="756500" cy="6602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35" y="3832151"/>
            <a:ext cx="756500" cy="66021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99901" y="762026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2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100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53012" y="983317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10 units / </a:t>
            </a:r>
            <a:r>
              <a:rPr kumimoji="1" lang="en-US" altLang="ja-JP" b="1" dirty="0">
                <a:solidFill>
                  <a:srgbClr val="FF0000"/>
                </a:solidFill>
              </a:rPr>
              <a:t>5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9901" y="394381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3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67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53012" y="394381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9" name="Picture 6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869" y="821363"/>
            <a:ext cx="848476" cy="625044"/>
          </a:xfrm>
          <a:prstGeom prst="rect">
            <a:avLst/>
          </a:prstGeom>
        </p:spPr>
      </p:pic>
      <p:pic>
        <p:nvPicPr>
          <p:cNvPr id="31" name="Picture 6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0" y="3883422"/>
            <a:ext cx="848476" cy="625044"/>
          </a:xfrm>
          <a:prstGeom prst="rect">
            <a:avLst/>
          </a:prstGeom>
        </p:spPr>
      </p:pic>
      <p:graphicFrame>
        <p:nvGraphicFramePr>
          <p:cNvPr id="15" name="Chart 72">
            <a:extLst>
              <a:ext uri="{FF2B5EF4-FFF2-40B4-BE49-F238E27FC236}">
                <a16:creationId xmlns:a16="http://schemas.microsoft.com/office/drawing/2014/main" id="{00000000-0008-0000-0200-00004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66746"/>
              </p:ext>
            </p:extLst>
          </p:nvPr>
        </p:nvGraphicFramePr>
        <p:xfrm>
          <a:off x="882561" y="1712807"/>
          <a:ext cx="3810000" cy="227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77">
            <a:extLst>
              <a:ext uri="{FF2B5EF4-FFF2-40B4-BE49-F238E27FC236}">
                <a16:creationId xmlns:a16="http://schemas.microsoft.com/office/drawing/2014/main" id="{00000000-0008-0000-0200-00004E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34801"/>
              </p:ext>
            </p:extLst>
          </p:nvPr>
        </p:nvGraphicFramePr>
        <p:xfrm>
          <a:off x="4795534" y="1723754"/>
          <a:ext cx="3810001" cy="2242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84">
            <a:extLst>
              <a:ext uri="{FF2B5EF4-FFF2-40B4-BE49-F238E27FC236}">
                <a16:creationId xmlns:a16="http://schemas.microsoft.com/office/drawing/2014/main" id="{00000000-0008-0000-0200-00005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876193"/>
              </p:ext>
            </p:extLst>
          </p:nvPr>
        </p:nvGraphicFramePr>
        <p:xfrm>
          <a:off x="888691" y="4445458"/>
          <a:ext cx="3810001" cy="221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85">
            <a:extLst>
              <a:ext uri="{FF2B5EF4-FFF2-40B4-BE49-F238E27FC236}">
                <a16:creationId xmlns:a16="http://schemas.microsoft.com/office/drawing/2014/main" id="{00000000-0008-0000-0200-00005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04245"/>
              </p:ext>
            </p:extLst>
          </p:nvPr>
        </p:nvGraphicFramePr>
        <p:xfrm>
          <a:off x="4823423" y="4434733"/>
          <a:ext cx="3778127" cy="223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1453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</a:t>
            </a:r>
            <a:r>
              <a:rPr lang="en-US" altLang="ja-JP" sz="2000" b="1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-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Excavator 3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901" y="762026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After disposal:</a:t>
            </a:r>
          </a:p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31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81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35" y="821363"/>
            <a:ext cx="756500" cy="660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24981" y="105816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9901" y="3820537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24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42%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04" y="3820537"/>
            <a:ext cx="756500" cy="6602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214733" y="4076506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4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50%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8" name="Picture 6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04" y="885592"/>
            <a:ext cx="848476" cy="625044"/>
          </a:xfrm>
          <a:prstGeom prst="rect">
            <a:avLst/>
          </a:prstGeom>
        </p:spPr>
      </p:pic>
      <p:graphicFrame>
        <p:nvGraphicFramePr>
          <p:cNvPr id="15" name="Chart 86">
            <a:extLst>
              <a:ext uri="{FF2B5EF4-FFF2-40B4-BE49-F238E27FC236}">
                <a16:creationId xmlns:a16="http://schemas.microsoft.com/office/drawing/2014/main" id="{00000000-0008-0000-0200-00005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548209"/>
              </p:ext>
            </p:extLst>
          </p:nvPr>
        </p:nvGraphicFramePr>
        <p:xfrm>
          <a:off x="699901" y="1680116"/>
          <a:ext cx="3810000" cy="219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00">
            <a:extLst>
              <a:ext uri="{FF2B5EF4-FFF2-40B4-BE49-F238E27FC236}">
                <a16:creationId xmlns:a16="http://schemas.microsoft.com/office/drawing/2014/main" id="{00000000-0008-0000-0200-00006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9885883"/>
              </p:ext>
            </p:extLst>
          </p:nvPr>
        </p:nvGraphicFramePr>
        <p:xfrm>
          <a:off x="4691331" y="1680117"/>
          <a:ext cx="3810000" cy="219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Chart 104">
            <a:extLst>
              <a:ext uri="{FF2B5EF4-FFF2-40B4-BE49-F238E27FC236}">
                <a16:creationId xmlns:a16="http://schemas.microsoft.com/office/drawing/2014/main" id="{00000000-0008-0000-0200-00006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782861"/>
              </p:ext>
            </p:extLst>
          </p:nvPr>
        </p:nvGraphicFramePr>
        <p:xfrm>
          <a:off x="677223" y="4344384"/>
          <a:ext cx="3810001" cy="2189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Chart 108">
            <a:extLst>
              <a:ext uri="{FF2B5EF4-FFF2-40B4-BE49-F238E27FC236}">
                <a16:creationId xmlns:a16="http://schemas.microsoft.com/office/drawing/2014/main" id="{00000000-0008-0000-0200-00006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3370706"/>
              </p:ext>
            </p:extLst>
          </p:nvPr>
        </p:nvGraphicFramePr>
        <p:xfrm>
          <a:off x="4691331" y="4310366"/>
          <a:ext cx="3809999" cy="2189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9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68" y="3820495"/>
            <a:ext cx="756500" cy="6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3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-Wheel Loader 1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72053" y="1049694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100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2211" y="3921912"/>
            <a:ext cx="2400232" cy="56352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12 units /67% 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72053" y="3991676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unit 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7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09" y="837289"/>
            <a:ext cx="756500" cy="660218"/>
          </a:xfrm>
          <a:prstGeom prst="rect">
            <a:avLst/>
          </a:prstGeom>
        </p:spPr>
      </p:pic>
      <p:sp>
        <p:nvSpPr>
          <p:cNvPr id="28" name="Rectangle 23"/>
          <p:cNvSpPr/>
          <p:nvPr/>
        </p:nvSpPr>
        <p:spPr>
          <a:xfrm>
            <a:off x="765423" y="1076367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31" name="Picture 14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90" y="3991676"/>
            <a:ext cx="848476" cy="625044"/>
          </a:xfrm>
          <a:prstGeom prst="rect">
            <a:avLst/>
          </a:prstGeom>
        </p:spPr>
      </p:pic>
      <p:graphicFrame>
        <p:nvGraphicFramePr>
          <p:cNvPr id="15" name="Chart 113">
            <a:extLst>
              <a:ext uri="{FF2B5EF4-FFF2-40B4-BE49-F238E27FC236}">
                <a16:creationId xmlns:a16="http://schemas.microsoft.com/office/drawing/2014/main" id="{00000000-0008-0000-0200-00007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5098761"/>
              </p:ext>
            </p:extLst>
          </p:nvPr>
        </p:nvGraphicFramePr>
        <p:xfrm>
          <a:off x="765423" y="1655627"/>
          <a:ext cx="3810001" cy="221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14">
            <a:extLst>
              <a:ext uri="{FF2B5EF4-FFF2-40B4-BE49-F238E27FC236}">
                <a16:creationId xmlns:a16="http://schemas.microsoft.com/office/drawing/2014/main" id="{00000000-0008-0000-0200-00007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116222"/>
              </p:ext>
            </p:extLst>
          </p:nvPr>
        </p:nvGraphicFramePr>
        <p:xfrm>
          <a:off x="4734174" y="1655627"/>
          <a:ext cx="3810000" cy="221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15">
            <a:extLst>
              <a:ext uri="{FF2B5EF4-FFF2-40B4-BE49-F238E27FC236}">
                <a16:creationId xmlns:a16="http://schemas.microsoft.com/office/drawing/2014/main" id="{00000000-0008-0000-0200-00007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161040"/>
              </p:ext>
            </p:extLst>
          </p:nvPr>
        </p:nvGraphicFramePr>
        <p:xfrm>
          <a:off x="765425" y="4381505"/>
          <a:ext cx="3809999" cy="2267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16">
            <a:extLst>
              <a:ext uri="{FF2B5EF4-FFF2-40B4-BE49-F238E27FC236}">
                <a16:creationId xmlns:a16="http://schemas.microsoft.com/office/drawing/2014/main" id="{00000000-0008-0000-0200-00007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776330"/>
              </p:ext>
            </p:extLst>
          </p:nvPr>
        </p:nvGraphicFramePr>
        <p:xfrm>
          <a:off x="4790088" y="4396158"/>
          <a:ext cx="3810000" cy="2286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5" name="Picture 14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612" y="895772"/>
            <a:ext cx="848476" cy="625044"/>
          </a:xfrm>
          <a:prstGeom prst="rect">
            <a:avLst/>
          </a:prstGeom>
        </p:spPr>
      </p:pic>
      <p:pic>
        <p:nvPicPr>
          <p:cNvPr id="32" name="Picture 14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37" y="4015464"/>
            <a:ext cx="848476" cy="6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-Wheel Loader 2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625" y="892008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13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69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35266" y="892008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11 units / 64%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98" y="3869268"/>
            <a:ext cx="756500" cy="66021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7694" y="3965623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35266" y="3984612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/100% 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32" name="Picture 14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13" y="956997"/>
            <a:ext cx="848476" cy="625044"/>
          </a:xfrm>
          <a:prstGeom prst="rect">
            <a:avLst/>
          </a:prstGeom>
        </p:spPr>
      </p:pic>
      <p:pic>
        <p:nvPicPr>
          <p:cNvPr id="30" name="Picture 14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35" y="3978794"/>
            <a:ext cx="848476" cy="625044"/>
          </a:xfrm>
          <a:prstGeom prst="rect">
            <a:avLst/>
          </a:prstGeom>
        </p:spPr>
      </p:pic>
      <p:pic>
        <p:nvPicPr>
          <p:cNvPr id="31" name="Picture 14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293" y="899722"/>
            <a:ext cx="848476" cy="625044"/>
          </a:xfrm>
          <a:prstGeom prst="rect">
            <a:avLst/>
          </a:prstGeom>
        </p:spPr>
      </p:pic>
      <p:graphicFrame>
        <p:nvGraphicFramePr>
          <p:cNvPr id="17" name="Chart 132">
            <a:extLst>
              <a:ext uri="{FF2B5EF4-FFF2-40B4-BE49-F238E27FC236}">
                <a16:creationId xmlns:a16="http://schemas.microsoft.com/office/drawing/2014/main" id="{00000000-0008-0000-0200-00008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282353"/>
              </p:ext>
            </p:extLst>
          </p:nvPr>
        </p:nvGraphicFramePr>
        <p:xfrm>
          <a:off x="640930" y="1751480"/>
          <a:ext cx="3866697" cy="222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36">
            <a:extLst>
              <a:ext uri="{FF2B5EF4-FFF2-40B4-BE49-F238E27FC236}">
                <a16:creationId xmlns:a16="http://schemas.microsoft.com/office/drawing/2014/main" id="{00000000-0008-0000-0200-00008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5641078"/>
              </p:ext>
            </p:extLst>
          </p:nvPr>
        </p:nvGraphicFramePr>
        <p:xfrm>
          <a:off x="4711735" y="1716968"/>
          <a:ext cx="3866697" cy="2259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Chart 143">
            <a:extLst>
              <a:ext uri="{FF2B5EF4-FFF2-40B4-BE49-F238E27FC236}">
                <a16:creationId xmlns:a16="http://schemas.microsoft.com/office/drawing/2014/main" id="{00000000-0008-0000-0200-000090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876542"/>
              </p:ext>
            </p:extLst>
          </p:nvPr>
        </p:nvGraphicFramePr>
        <p:xfrm>
          <a:off x="637558" y="4583244"/>
          <a:ext cx="3898265" cy="2230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Chart 144">
            <a:extLst>
              <a:ext uri="{FF2B5EF4-FFF2-40B4-BE49-F238E27FC236}">
                <a16:creationId xmlns:a16="http://schemas.microsoft.com/office/drawing/2014/main" id="{00000000-0008-0000-0200-000091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585858"/>
              </p:ext>
            </p:extLst>
          </p:nvPr>
        </p:nvGraphicFramePr>
        <p:xfrm>
          <a:off x="4723072" y="4575275"/>
          <a:ext cx="3866697" cy="2227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406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Hamm/Superior Broom/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Terramac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-Utilization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5" y="911053"/>
            <a:ext cx="9020958" cy="30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2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Hamm/Superior Broom/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Terramac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-No. of units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4" y="1316155"/>
            <a:ext cx="8991782" cy="35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-Hamm/Superior Broom/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Terramac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3625" y="1131086"/>
            <a:ext cx="2307020" cy="353201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29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59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07" y="3826394"/>
            <a:ext cx="756500" cy="6602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021" y="4065472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2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38" y="892008"/>
            <a:ext cx="756500" cy="6602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30152" y="1131086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22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55%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Chart 151">
            <a:extLst>
              <a:ext uri="{FF2B5EF4-FFF2-40B4-BE49-F238E27FC236}">
                <a16:creationId xmlns:a16="http://schemas.microsoft.com/office/drawing/2014/main" id="{00000000-0008-0000-0200-00009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285444"/>
              </p:ext>
            </p:extLst>
          </p:nvPr>
        </p:nvGraphicFramePr>
        <p:xfrm>
          <a:off x="673625" y="1637963"/>
          <a:ext cx="3810000" cy="2188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52">
            <a:extLst>
              <a:ext uri="{FF2B5EF4-FFF2-40B4-BE49-F238E27FC236}">
                <a16:creationId xmlns:a16="http://schemas.microsoft.com/office/drawing/2014/main" id="{00000000-0008-0000-0200-00009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5315511"/>
              </p:ext>
            </p:extLst>
          </p:nvPr>
        </p:nvGraphicFramePr>
        <p:xfrm>
          <a:off x="4676392" y="1637963"/>
          <a:ext cx="3810000" cy="2188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53">
            <a:extLst>
              <a:ext uri="{FF2B5EF4-FFF2-40B4-BE49-F238E27FC236}">
                <a16:creationId xmlns:a16="http://schemas.microsoft.com/office/drawing/2014/main" id="{00000000-0008-0000-0200-00009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0852981"/>
              </p:ext>
            </p:extLst>
          </p:nvPr>
        </p:nvGraphicFramePr>
        <p:xfrm>
          <a:off x="639607" y="4589136"/>
          <a:ext cx="3810000" cy="2192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07" y="969132"/>
            <a:ext cx="756500" cy="6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u="sng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K-Rents</a:t>
            </a:r>
            <a:r>
              <a:rPr lang="ja-JP" altLang="en-US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Analysis -GP vs Utilization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74676" y="888124"/>
            <a:ext cx="2753710" cy="2758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As of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Nov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t2020(Oct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2020)</a:t>
            </a:r>
          </a:p>
          <a:p>
            <a:endParaRPr kumimoji="1" lang="en-US" altLang="ja-JP" sz="14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No. of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units: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259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276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r>
              <a:rPr kumimoji="1" lang="en-US" altLang="ja-JP" sz="12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  -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Komatsu:206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223)</a:t>
            </a:r>
            <a:endParaRPr kumimoji="1" lang="en-US" altLang="ja-JP" sz="12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  - Hamm: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29(29)</a:t>
            </a:r>
            <a:endParaRPr kumimoji="1" lang="en-US" altLang="ja-JP" sz="12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  - Superior Broom:22 (22)</a:t>
            </a:r>
          </a:p>
          <a:p>
            <a:r>
              <a:rPr kumimoji="1" lang="en-US" altLang="ja-JP" sz="12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  - Terramac:2 (2)</a:t>
            </a:r>
          </a:p>
          <a:p>
            <a:endParaRPr kumimoji="1" lang="en-US" altLang="ja-JP" sz="14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Utilization: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% 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57%)</a:t>
            </a:r>
            <a:endParaRPr kumimoji="1" lang="en-US" altLang="ja-JP" sz="1400" b="1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   </a:t>
            </a:r>
            <a:r>
              <a:rPr kumimoji="1" lang="en-US" altLang="ja-JP" sz="12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Komatsu:63%(57%)</a:t>
            </a:r>
            <a:endParaRPr kumimoji="1" lang="en-US" altLang="ja-JP" sz="12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   - Hamm: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%(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%)</a:t>
            </a:r>
            <a:endParaRPr kumimoji="1" lang="en-US" altLang="ja-JP" sz="12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   - Superior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Broom:55%(50%)</a:t>
            </a:r>
            <a:endParaRPr kumimoji="1" lang="en-US" altLang="ja-JP" sz="12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   - </a:t>
            </a:r>
            <a:r>
              <a:rPr kumimoji="1" lang="en-US" altLang="ja-JP" sz="1200" dirty="0" err="1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Terramac</a:t>
            </a:r>
            <a:r>
              <a:rPr kumimoji="1" lang="en-US" altLang="ja-JP" sz="12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: 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%(0</a:t>
            </a:r>
            <a:r>
              <a:rPr kumimoji="1" lang="en-US" altLang="ja-JP" sz="12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%)</a:t>
            </a:r>
            <a:endParaRPr kumimoji="1" lang="ja-JP" altLang="en-US" sz="1200" b="1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74676" y="3909849"/>
            <a:ext cx="2753710" cy="3064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Utilization has declined since</a:t>
            </a:r>
            <a:r>
              <a:rPr kumimoji="1" lang="ja-JP" altLang="en-US" sz="14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Oct,2019,but started to increase from Jul,2020.</a:t>
            </a:r>
            <a:endParaRPr kumimoji="1" lang="en-US" altLang="ja-JP" sz="14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ja-JP" sz="14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ja-JP" sz="14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Negative</a:t>
            </a:r>
            <a:r>
              <a:rPr kumimoji="1" lang="ja-JP" altLang="en-US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GP</a:t>
            </a:r>
            <a:r>
              <a:rPr kumimoji="1" lang="ja-JP" altLang="en-US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since</a:t>
            </a:r>
            <a:r>
              <a:rPr kumimoji="1" lang="ja-JP" altLang="en-US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Dec</a:t>
            </a:r>
            <a:r>
              <a:rPr kumimoji="1" lang="ja-JP" altLang="en-US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2019,but turns to black in Nov,2020.</a:t>
            </a:r>
            <a:endParaRPr kumimoji="1" lang="en-US" altLang="ja-JP" sz="14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ja-JP" sz="14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It seemed 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60%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is required</a:t>
            </a:r>
            <a:r>
              <a:rPr kumimoji="1" lang="en-US" altLang="ja-JP" sz="14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, considering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corresponding </a:t>
            </a:r>
            <a:r>
              <a:rPr kumimoji="1" lang="en-US" altLang="ja-JP" sz="14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SG&amp;A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ja-JP" sz="14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ja-JP" sz="14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9" name="Chart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3031765"/>
              </p:ext>
            </p:extLst>
          </p:nvPr>
        </p:nvGraphicFramePr>
        <p:xfrm>
          <a:off x="0" y="608623"/>
          <a:ext cx="6274676" cy="303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853181"/>
              </p:ext>
            </p:extLst>
          </p:nvPr>
        </p:nvGraphicFramePr>
        <p:xfrm>
          <a:off x="0" y="3679712"/>
          <a:ext cx="6211019" cy="3071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8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0565" y="3553124"/>
            <a:ext cx="6951981" cy="577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8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RTR in RTS Analysis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Komatsu -Utilization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915791" y="442127"/>
            <a:ext cx="75102" cy="527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15"/>
            <a:ext cx="9144000" cy="57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Komatsu -No. of units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577811" y="442127"/>
            <a:ext cx="75102" cy="527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4815"/>
            <a:ext cx="9175481" cy="52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-Bulldozer 1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49246" y="4076717"/>
            <a:ext cx="2307020" cy="362821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9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units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5199" y="4076717"/>
            <a:ext cx="2307020" cy="362821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11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55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5" name="Rectangle 18"/>
          <p:cNvSpPr/>
          <p:nvPr/>
        </p:nvSpPr>
        <p:spPr>
          <a:xfrm>
            <a:off x="4982549" y="921062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6" name="Rectangle 18"/>
          <p:cNvSpPr/>
          <p:nvPr/>
        </p:nvSpPr>
        <p:spPr>
          <a:xfrm>
            <a:off x="704017" y="936776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28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157" y="606667"/>
            <a:ext cx="756500" cy="66021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33" name="Picture 6" descr="La ACTITUD en la Entrevista de Trabajo - Sandra Villapalos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55" y="772767"/>
            <a:ext cx="848476" cy="625044"/>
          </a:xfrm>
          <a:prstGeom prst="rect">
            <a:avLst/>
          </a:prstGeom>
        </p:spPr>
      </p:pic>
      <p:pic>
        <p:nvPicPr>
          <p:cNvPr id="24" name="Picture 6" descr="La ACTITUD en la Entrevista de Trabajo - Sandra Villapalos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69" y="3929808"/>
            <a:ext cx="848476" cy="625044"/>
          </a:xfrm>
          <a:prstGeom prst="rect">
            <a:avLst/>
          </a:prstGeom>
        </p:spPr>
      </p:pic>
      <p:graphicFrame>
        <p:nvGraphicFramePr>
          <p:cNvPr id="16" name="Chart 1">
            <a:extLst>
              <a:ext uri="{FF2B5EF4-FFF2-40B4-BE49-F238E27FC236}">
                <a16:creationId xmlns:a16="http://schemas.microsoft.com/office/drawing/2014/main" id="{00000000-0008-0000-0400-00002B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9010067"/>
              </p:ext>
            </p:extLst>
          </p:nvPr>
        </p:nvGraphicFramePr>
        <p:xfrm>
          <a:off x="344873" y="1321461"/>
          <a:ext cx="4185709" cy="223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">
            <a:extLst>
              <a:ext uri="{FF2B5EF4-FFF2-40B4-BE49-F238E27FC236}">
                <a16:creationId xmlns:a16="http://schemas.microsoft.com/office/drawing/2014/main" id="{00000000-0008-0000-0400-00002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944140"/>
              </p:ext>
            </p:extLst>
          </p:nvPr>
        </p:nvGraphicFramePr>
        <p:xfrm>
          <a:off x="4626047" y="1321461"/>
          <a:ext cx="4132577" cy="223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">
            <a:extLst>
              <a:ext uri="{FF2B5EF4-FFF2-40B4-BE49-F238E27FC236}">
                <a16:creationId xmlns:a16="http://schemas.microsoft.com/office/drawing/2014/main" id="{00000000-0008-0000-0400-00002E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915792"/>
              </p:ext>
            </p:extLst>
          </p:nvPr>
        </p:nvGraphicFramePr>
        <p:xfrm>
          <a:off x="361919" y="4722303"/>
          <a:ext cx="4187999" cy="212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Chart 1">
            <a:extLst>
              <a:ext uri="{FF2B5EF4-FFF2-40B4-BE49-F238E27FC236}">
                <a16:creationId xmlns:a16="http://schemas.microsoft.com/office/drawing/2014/main" id="{00000000-0008-0000-0400-00002F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581174"/>
              </p:ext>
            </p:extLst>
          </p:nvPr>
        </p:nvGraphicFramePr>
        <p:xfrm>
          <a:off x="4635970" y="4722303"/>
          <a:ext cx="4192107" cy="212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22" y="4010097"/>
            <a:ext cx="756500" cy="6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5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–Bulldozer 2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7" name="Picture 6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21" y="3858521"/>
            <a:ext cx="848476" cy="6250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98520" y="106798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13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69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81182" y="106798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8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88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81182" y="402648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3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67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32" name="Picture 6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21" y="893373"/>
            <a:ext cx="848476" cy="625044"/>
          </a:xfrm>
          <a:prstGeom prst="rect">
            <a:avLst/>
          </a:prstGeom>
        </p:spPr>
      </p:pic>
      <p:sp>
        <p:nvSpPr>
          <p:cNvPr id="33" name="Rectangle 20"/>
          <p:cNvSpPr/>
          <p:nvPr/>
        </p:nvSpPr>
        <p:spPr>
          <a:xfrm>
            <a:off x="745087" y="3983831"/>
            <a:ext cx="2307020" cy="529837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After disposal:</a:t>
            </a:r>
          </a:p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8 units / 80%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35" name="Picture 6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4" y="3913539"/>
            <a:ext cx="848476" cy="625044"/>
          </a:xfrm>
          <a:prstGeom prst="rect">
            <a:avLst/>
          </a:prstGeom>
        </p:spPr>
      </p:pic>
      <p:pic>
        <p:nvPicPr>
          <p:cNvPr id="34" name="Picture 6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56" y="923622"/>
            <a:ext cx="848476" cy="625044"/>
          </a:xfrm>
          <a:prstGeom prst="rect">
            <a:avLst/>
          </a:prstGeom>
        </p:spPr>
      </p:pic>
      <p:graphicFrame>
        <p:nvGraphicFramePr>
          <p:cNvPr id="22" name="Chart 1">
            <a:extLst>
              <a:ext uri="{FF2B5EF4-FFF2-40B4-BE49-F238E27FC236}">
                <a16:creationId xmlns:a16="http://schemas.microsoft.com/office/drawing/2014/main" id="{00000000-0008-0000-0400-000030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7703132"/>
              </p:ext>
            </p:extLst>
          </p:nvPr>
        </p:nvGraphicFramePr>
        <p:xfrm>
          <a:off x="236400" y="1731323"/>
          <a:ext cx="4226829" cy="221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1">
            <a:extLst>
              <a:ext uri="{FF2B5EF4-FFF2-40B4-BE49-F238E27FC236}">
                <a16:creationId xmlns:a16="http://schemas.microsoft.com/office/drawing/2014/main" id="{00000000-0008-0000-0400-000031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026926"/>
              </p:ext>
            </p:extLst>
          </p:nvPr>
        </p:nvGraphicFramePr>
        <p:xfrm>
          <a:off x="4616792" y="1726742"/>
          <a:ext cx="4298602" cy="2198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Chart 1">
            <a:extLst>
              <a:ext uri="{FF2B5EF4-FFF2-40B4-BE49-F238E27FC236}">
                <a16:creationId xmlns:a16="http://schemas.microsoft.com/office/drawing/2014/main" id="{00000000-0008-0000-0400-00003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630914"/>
              </p:ext>
            </p:extLst>
          </p:nvPr>
        </p:nvGraphicFramePr>
        <p:xfrm>
          <a:off x="4610351" y="4513668"/>
          <a:ext cx="4349006" cy="2233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Chart 1">
            <a:extLst>
              <a:ext uri="{FF2B5EF4-FFF2-40B4-BE49-F238E27FC236}">
                <a16:creationId xmlns:a16="http://schemas.microsoft.com/office/drawing/2014/main" id="{00000000-0008-0000-0400-00003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4268104"/>
              </p:ext>
            </p:extLst>
          </p:nvPr>
        </p:nvGraphicFramePr>
        <p:xfrm>
          <a:off x="200311" y="4538583"/>
          <a:ext cx="4216409" cy="2224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971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–Bulldozer</a:t>
            </a:r>
            <a:r>
              <a:rPr lang="ja-JP" altLang="en-US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3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8520" y="106798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5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>
                <a:solidFill>
                  <a:srgbClr val="FF0000"/>
                </a:solidFill>
              </a:rPr>
              <a:t>5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Picture 12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137" y="853408"/>
            <a:ext cx="848476" cy="625044"/>
          </a:xfrm>
          <a:prstGeom prst="rect">
            <a:avLst/>
          </a:prstGeom>
        </p:spPr>
      </p:pic>
      <p:sp>
        <p:nvSpPr>
          <p:cNvPr id="17" name="Rectangle 18"/>
          <p:cNvSpPr/>
          <p:nvPr/>
        </p:nvSpPr>
        <p:spPr>
          <a:xfrm>
            <a:off x="4994749" y="1043784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18" name="Picture 12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35" y="3822489"/>
            <a:ext cx="848476" cy="625044"/>
          </a:xfrm>
          <a:prstGeom prst="rect">
            <a:avLst/>
          </a:prstGeom>
        </p:spPr>
      </p:pic>
      <p:sp>
        <p:nvSpPr>
          <p:cNvPr id="25" name="Rectangle 18"/>
          <p:cNvSpPr/>
          <p:nvPr/>
        </p:nvSpPr>
        <p:spPr>
          <a:xfrm>
            <a:off x="681047" y="401286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2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30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4" y="818727"/>
            <a:ext cx="756500" cy="660218"/>
          </a:xfrm>
          <a:prstGeom prst="rect">
            <a:avLst/>
          </a:prstGeom>
        </p:spPr>
      </p:pic>
      <p:graphicFrame>
        <p:nvGraphicFramePr>
          <p:cNvPr id="13" name="Chart 1">
            <a:extLst>
              <a:ext uri="{FF2B5EF4-FFF2-40B4-BE49-F238E27FC236}">
                <a16:creationId xmlns:a16="http://schemas.microsoft.com/office/drawing/2014/main" id="{00000000-0008-0000-0400-00002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183366"/>
              </p:ext>
            </p:extLst>
          </p:nvPr>
        </p:nvGraphicFramePr>
        <p:xfrm>
          <a:off x="681047" y="4534993"/>
          <a:ext cx="3848919" cy="2175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">
            <a:extLst>
              <a:ext uri="{FF2B5EF4-FFF2-40B4-BE49-F238E27FC236}">
                <a16:creationId xmlns:a16="http://schemas.microsoft.com/office/drawing/2014/main" id="{00000000-0008-0000-0400-00003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89158"/>
              </p:ext>
            </p:extLst>
          </p:nvPr>
        </p:nvGraphicFramePr>
        <p:xfrm>
          <a:off x="667562" y="1611135"/>
          <a:ext cx="3848919" cy="222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Chart 1">
            <a:extLst>
              <a:ext uri="{FF2B5EF4-FFF2-40B4-BE49-F238E27FC236}">
                <a16:creationId xmlns:a16="http://schemas.microsoft.com/office/drawing/2014/main" id="{00000000-0008-0000-0400-00003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096327"/>
              </p:ext>
            </p:extLst>
          </p:nvPr>
        </p:nvGraphicFramePr>
        <p:xfrm>
          <a:off x="4702492" y="1597515"/>
          <a:ext cx="3846273" cy="222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711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-ADT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7" name="Picture 6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87" y="3905679"/>
            <a:ext cx="848476" cy="6250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98520" y="907918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3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33%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81182" y="907918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5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>
                <a:solidFill>
                  <a:srgbClr val="3399FF"/>
                </a:solidFill>
              </a:rPr>
              <a:t>8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8520" y="402648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81182" y="402648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8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100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33" name="Picture 6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6" y="3942363"/>
            <a:ext cx="848476" cy="625044"/>
          </a:xfrm>
          <a:prstGeom prst="rect">
            <a:avLst/>
          </a:prstGeom>
        </p:spPr>
      </p:pic>
      <p:pic>
        <p:nvPicPr>
          <p:cNvPr id="28" name="Picture 6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87" y="720262"/>
            <a:ext cx="848476" cy="625044"/>
          </a:xfrm>
          <a:prstGeom prst="rect">
            <a:avLst/>
          </a:prstGeom>
        </p:spPr>
      </p:pic>
      <p:pic>
        <p:nvPicPr>
          <p:cNvPr id="30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4" y="818727"/>
            <a:ext cx="756500" cy="660218"/>
          </a:xfrm>
          <a:prstGeom prst="rect">
            <a:avLst/>
          </a:prstGeom>
        </p:spPr>
      </p:pic>
      <p:graphicFrame>
        <p:nvGraphicFramePr>
          <p:cNvPr id="22" name="Chart 1">
            <a:extLst>
              <a:ext uri="{FF2B5EF4-FFF2-40B4-BE49-F238E27FC236}">
                <a16:creationId xmlns:a16="http://schemas.microsoft.com/office/drawing/2014/main" id="{00000000-0008-0000-0400-00003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490422"/>
              </p:ext>
            </p:extLst>
          </p:nvPr>
        </p:nvGraphicFramePr>
        <p:xfrm>
          <a:off x="698520" y="1527331"/>
          <a:ext cx="3816641" cy="2360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Chart 1">
            <a:extLst>
              <a:ext uri="{FF2B5EF4-FFF2-40B4-BE49-F238E27FC236}">
                <a16:creationId xmlns:a16="http://schemas.microsoft.com/office/drawing/2014/main" id="{00000000-0008-0000-0400-00003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125355"/>
              </p:ext>
            </p:extLst>
          </p:nvPr>
        </p:nvGraphicFramePr>
        <p:xfrm>
          <a:off x="4731743" y="1527332"/>
          <a:ext cx="3846273" cy="2360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Chart 1">
            <a:extLst>
              <a:ext uri="{FF2B5EF4-FFF2-40B4-BE49-F238E27FC236}">
                <a16:creationId xmlns:a16="http://schemas.microsoft.com/office/drawing/2014/main" id="{00000000-0008-0000-0400-00003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679886"/>
              </p:ext>
            </p:extLst>
          </p:nvPr>
        </p:nvGraphicFramePr>
        <p:xfrm>
          <a:off x="710125" y="4533478"/>
          <a:ext cx="3817872" cy="222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7" name="Chart 1">
            <a:extLst>
              <a:ext uri="{FF2B5EF4-FFF2-40B4-BE49-F238E27FC236}">
                <a16:creationId xmlns:a16="http://schemas.microsoft.com/office/drawing/2014/main" id="{00000000-0008-0000-0400-00003E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8836066"/>
              </p:ext>
            </p:extLst>
          </p:nvPr>
        </p:nvGraphicFramePr>
        <p:xfrm>
          <a:off x="4759726" y="4542884"/>
          <a:ext cx="3846274" cy="2211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9151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–Excavator 1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8520" y="902524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4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40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81182" y="902524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3 units / </a:t>
            </a:r>
            <a:r>
              <a:rPr kumimoji="1" lang="en-US" altLang="ja-JP" b="1" dirty="0">
                <a:solidFill>
                  <a:srgbClr val="FF0000"/>
                </a:solidFill>
              </a:rPr>
              <a:t>5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5087" y="402648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4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20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81182" y="402648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4 units / </a:t>
            </a:r>
            <a:r>
              <a:rPr kumimoji="1" lang="en-US" altLang="ja-JP" b="1" dirty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5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21" y="3813195"/>
            <a:ext cx="756500" cy="660218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graphicFrame>
        <p:nvGraphicFramePr>
          <p:cNvPr id="17" name="Chart 1">
            <a:extLst>
              <a:ext uri="{FF2B5EF4-FFF2-40B4-BE49-F238E27FC236}">
                <a16:creationId xmlns:a16="http://schemas.microsoft.com/office/drawing/2014/main" id="{00000000-0008-0000-0400-00003F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129909"/>
              </p:ext>
            </p:extLst>
          </p:nvPr>
        </p:nvGraphicFramePr>
        <p:xfrm>
          <a:off x="409570" y="1363378"/>
          <a:ext cx="3825230" cy="2411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1">
            <a:extLst>
              <a:ext uri="{FF2B5EF4-FFF2-40B4-BE49-F238E27FC236}">
                <a16:creationId xmlns:a16="http://schemas.microsoft.com/office/drawing/2014/main" id="{00000000-0008-0000-0400-000040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580628"/>
              </p:ext>
            </p:extLst>
          </p:nvPr>
        </p:nvGraphicFramePr>
        <p:xfrm>
          <a:off x="4502360" y="1319330"/>
          <a:ext cx="3899988" cy="2435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1">
            <a:extLst>
              <a:ext uri="{FF2B5EF4-FFF2-40B4-BE49-F238E27FC236}">
                <a16:creationId xmlns:a16="http://schemas.microsoft.com/office/drawing/2014/main" id="{00000000-0008-0000-0400-000041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229259"/>
              </p:ext>
            </p:extLst>
          </p:nvPr>
        </p:nvGraphicFramePr>
        <p:xfrm>
          <a:off x="419152" y="4471737"/>
          <a:ext cx="3854428" cy="2338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Chart 1">
            <a:extLst>
              <a:ext uri="{FF2B5EF4-FFF2-40B4-BE49-F238E27FC236}">
                <a16:creationId xmlns:a16="http://schemas.microsoft.com/office/drawing/2014/main" id="{00000000-0008-0000-0400-00004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376593"/>
              </p:ext>
            </p:extLst>
          </p:nvPr>
        </p:nvGraphicFramePr>
        <p:xfrm>
          <a:off x="4535523" y="4473413"/>
          <a:ext cx="3886723" cy="2319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9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00" y="3729964"/>
            <a:ext cx="756500" cy="660218"/>
          </a:xfrm>
          <a:prstGeom prst="rect">
            <a:avLst/>
          </a:prstGeom>
        </p:spPr>
      </p:pic>
      <p:pic>
        <p:nvPicPr>
          <p:cNvPr id="3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21" y="567747"/>
            <a:ext cx="756500" cy="660218"/>
          </a:xfrm>
          <a:prstGeom prst="rect">
            <a:avLst/>
          </a:prstGeom>
        </p:spPr>
      </p:pic>
      <p:pic>
        <p:nvPicPr>
          <p:cNvPr id="35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25" y="624815"/>
            <a:ext cx="756500" cy="6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–Excavator 2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4625" y="830221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2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100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7287" y="830221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3072" y="3961856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6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63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82597" y="3961856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2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>
                <a:solidFill>
                  <a:srgbClr val="FF0000"/>
                </a:solidFill>
              </a:rPr>
              <a:t>5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27" name="Picture 12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92" y="694312"/>
            <a:ext cx="848476" cy="625044"/>
          </a:xfrm>
          <a:prstGeom prst="rect">
            <a:avLst/>
          </a:prstGeom>
        </p:spPr>
      </p:pic>
      <p:pic>
        <p:nvPicPr>
          <p:cNvPr id="29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56" y="604672"/>
            <a:ext cx="756500" cy="660218"/>
          </a:xfrm>
          <a:prstGeom prst="rect">
            <a:avLst/>
          </a:prstGeom>
        </p:spPr>
      </p:pic>
      <p:graphicFrame>
        <p:nvGraphicFramePr>
          <p:cNvPr id="17" name="Chart 1">
            <a:extLst>
              <a:ext uri="{FF2B5EF4-FFF2-40B4-BE49-F238E27FC236}">
                <a16:creationId xmlns:a16="http://schemas.microsoft.com/office/drawing/2014/main" id="{00000000-0008-0000-0400-00004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992917"/>
              </p:ext>
            </p:extLst>
          </p:nvPr>
        </p:nvGraphicFramePr>
        <p:xfrm>
          <a:off x="654625" y="1303594"/>
          <a:ext cx="3669851" cy="2404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1">
            <a:extLst>
              <a:ext uri="{FF2B5EF4-FFF2-40B4-BE49-F238E27FC236}">
                <a16:creationId xmlns:a16="http://schemas.microsoft.com/office/drawing/2014/main" id="{00000000-0008-0000-0400-00004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348854"/>
              </p:ext>
            </p:extLst>
          </p:nvPr>
        </p:nvGraphicFramePr>
        <p:xfrm>
          <a:off x="4515314" y="1329338"/>
          <a:ext cx="3846274" cy="2364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Chart 1">
            <a:extLst>
              <a:ext uri="{FF2B5EF4-FFF2-40B4-BE49-F238E27FC236}">
                <a16:creationId xmlns:a16="http://schemas.microsoft.com/office/drawing/2014/main" id="{00000000-0008-0000-0400-00004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857167"/>
              </p:ext>
            </p:extLst>
          </p:nvPr>
        </p:nvGraphicFramePr>
        <p:xfrm>
          <a:off x="620262" y="4507739"/>
          <a:ext cx="3714226" cy="233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1">
            <a:extLst>
              <a:ext uri="{FF2B5EF4-FFF2-40B4-BE49-F238E27FC236}">
                <a16:creationId xmlns:a16="http://schemas.microsoft.com/office/drawing/2014/main" id="{00000000-0008-0000-0400-00004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6028548"/>
              </p:ext>
            </p:extLst>
          </p:nvPr>
        </p:nvGraphicFramePr>
        <p:xfrm>
          <a:off x="4541107" y="4495037"/>
          <a:ext cx="3846273" cy="234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1" name="Picture 6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56" y="3873265"/>
            <a:ext cx="848476" cy="625044"/>
          </a:xfrm>
          <a:prstGeom prst="rect">
            <a:avLst/>
          </a:prstGeom>
        </p:spPr>
      </p:pic>
      <p:pic>
        <p:nvPicPr>
          <p:cNvPr id="32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80" y="3764180"/>
            <a:ext cx="756500" cy="6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–Excavator 3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8520" y="855987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5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57" y="602513"/>
            <a:ext cx="713017" cy="62226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98520" y="3926663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81182" y="3926663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6" name="Rectangle 20"/>
          <p:cNvSpPr/>
          <p:nvPr/>
        </p:nvSpPr>
        <p:spPr>
          <a:xfrm>
            <a:off x="5095887" y="813999"/>
            <a:ext cx="2307020" cy="378298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27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57" y="3848998"/>
            <a:ext cx="677117" cy="602437"/>
          </a:xfrm>
          <a:prstGeom prst="rect">
            <a:avLst/>
          </a:prstGeom>
        </p:spPr>
      </p:pic>
      <p:pic>
        <p:nvPicPr>
          <p:cNvPr id="28" name="Picture 6" descr="La ACTITUD en la Entrevista de Trabajo - Sandra Villapalos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021" y="3927715"/>
            <a:ext cx="716778" cy="528027"/>
          </a:xfrm>
          <a:prstGeom prst="rect">
            <a:avLst/>
          </a:prstGeom>
        </p:spPr>
      </p:pic>
      <p:graphicFrame>
        <p:nvGraphicFramePr>
          <p:cNvPr id="33" name="Chart 1">
            <a:extLst>
              <a:ext uri="{FF2B5EF4-FFF2-40B4-BE49-F238E27FC236}">
                <a16:creationId xmlns:a16="http://schemas.microsoft.com/office/drawing/2014/main" id="{00000000-0008-0000-0400-00004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478406"/>
              </p:ext>
            </p:extLst>
          </p:nvPr>
        </p:nvGraphicFramePr>
        <p:xfrm>
          <a:off x="450796" y="4453817"/>
          <a:ext cx="3855269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Chart 1">
            <a:extLst>
              <a:ext uri="{FF2B5EF4-FFF2-40B4-BE49-F238E27FC236}">
                <a16:creationId xmlns:a16="http://schemas.microsoft.com/office/drawing/2014/main" id="{00000000-0008-0000-0400-00004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67589"/>
              </p:ext>
            </p:extLst>
          </p:nvPr>
        </p:nvGraphicFramePr>
        <p:xfrm>
          <a:off x="419152" y="1245007"/>
          <a:ext cx="3848920" cy="2603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5" name="Chart 1">
            <a:extLst>
              <a:ext uri="{FF2B5EF4-FFF2-40B4-BE49-F238E27FC236}">
                <a16:creationId xmlns:a16="http://schemas.microsoft.com/office/drawing/2014/main" id="{00000000-0008-0000-0400-00004B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042199"/>
              </p:ext>
            </p:extLst>
          </p:nvPr>
        </p:nvGraphicFramePr>
        <p:xfrm>
          <a:off x="4524927" y="1237458"/>
          <a:ext cx="3739382" cy="2601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" name="Chart 1">
            <a:extLst>
              <a:ext uri="{FF2B5EF4-FFF2-40B4-BE49-F238E27FC236}">
                <a16:creationId xmlns:a16="http://schemas.microsoft.com/office/drawing/2014/main" id="{00000000-0008-0000-0400-00004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624389"/>
              </p:ext>
            </p:extLst>
          </p:nvPr>
        </p:nvGraphicFramePr>
        <p:xfrm>
          <a:off x="4559014" y="4436883"/>
          <a:ext cx="3729043" cy="2349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7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063" y="590829"/>
            <a:ext cx="677117" cy="6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u="sng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RTR in RTS</a:t>
            </a:r>
            <a:r>
              <a:rPr lang="ja-JP" altLang="en-US" sz="2000" b="1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Analysis -GP vs Utilization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74676" y="672660"/>
            <a:ext cx="2753710" cy="1539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As of Oct 2020:</a:t>
            </a:r>
          </a:p>
          <a:p>
            <a:endParaRPr kumimoji="1" lang="en-US" altLang="ja-JP" sz="14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No. of units: 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323 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(396)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Utilization: 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55% </a:t>
            </a:r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(65%)</a:t>
            </a:r>
          </a:p>
          <a:p>
            <a:endParaRPr kumimoji="1" lang="en-US" altLang="ja-JP" sz="1400" b="1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400" b="1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   ) = including RTS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74676" y="3909849"/>
            <a:ext cx="2869324" cy="2349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ja-JP" sz="14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ja-JP" sz="14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Utilization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has declined since</a:t>
            </a:r>
            <a:r>
              <a:rPr kumimoji="1" lang="ja-JP" altLang="en-US" sz="14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Oct,2019,but started to increase from Jul,2020. In latest 2 months, utilization declined slightly .</a:t>
            </a:r>
            <a:endParaRPr kumimoji="1" lang="en-US" altLang="ja-JP" sz="1400" dirty="0" smtClean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ja-JP" sz="14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It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seemed 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60%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is required</a:t>
            </a:r>
            <a:r>
              <a:rPr kumimoji="1" lang="en-US" altLang="ja-JP" sz="14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, considering 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corresponding </a:t>
            </a:r>
            <a:r>
              <a:rPr kumimoji="1" lang="en-US" altLang="ja-JP" sz="1400" dirty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SG&amp;A</a:t>
            </a:r>
            <a:r>
              <a:rPr kumimoji="1" lang="en-US" altLang="ja-JP" sz="1400" dirty="0" smtClean="0">
                <a:solidFill>
                  <a:srgbClr val="3399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ja-JP" sz="1400" dirty="0">
              <a:solidFill>
                <a:srgbClr val="3399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52790"/>
              </p:ext>
            </p:extLst>
          </p:nvPr>
        </p:nvGraphicFramePr>
        <p:xfrm>
          <a:off x="200359" y="3707683"/>
          <a:ext cx="5855384" cy="309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3">
            <a:extLst>
              <a:ext uri="{FF2B5EF4-FFF2-40B4-BE49-F238E27FC236}">
                <a16:creationId xmlns:a16="http://schemas.microsoft.com/office/drawing/2014/main" id="{00000000-0008-0000-07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4303229"/>
              </p:ext>
            </p:extLst>
          </p:nvPr>
        </p:nvGraphicFramePr>
        <p:xfrm>
          <a:off x="200359" y="511231"/>
          <a:ext cx="5855384" cy="3092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81" y="2212426"/>
            <a:ext cx="2832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0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–Wheel Loader 1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8520" y="761903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2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81182" y="723528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8520" y="384070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3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5</a:t>
            </a:r>
            <a:r>
              <a:rPr kumimoji="1" lang="en-US" altLang="ja-JP" b="1" dirty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81182" y="384070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/100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31" name="Picture 6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97" y="635486"/>
            <a:ext cx="848476" cy="625044"/>
          </a:xfrm>
          <a:prstGeom prst="rect">
            <a:avLst/>
          </a:prstGeom>
        </p:spPr>
      </p:pic>
      <p:pic>
        <p:nvPicPr>
          <p:cNvPr id="3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30" y="3690419"/>
            <a:ext cx="756500" cy="660218"/>
          </a:xfrm>
          <a:prstGeom prst="rect">
            <a:avLst/>
          </a:prstGeom>
        </p:spPr>
      </p:pic>
      <p:graphicFrame>
        <p:nvGraphicFramePr>
          <p:cNvPr id="30" name="Chart 1">
            <a:extLst>
              <a:ext uri="{FF2B5EF4-FFF2-40B4-BE49-F238E27FC236}">
                <a16:creationId xmlns:a16="http://schemas.microsoft.com/office/drawing/2014/main" id="{00000000-0008-0000-0400-00005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9358255"/>
              </p:ext>
            </p:extLst>
          </p:nvPr>
        </p:nvGraphicFramePr>
        <p:xfrm>
          <a:off x="4677564" y="4340047"/>
          <a:ext cx="3892116" cy="2425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Chart 1">
            <a:extLst>
              <a:ext uri="{FF2B5EF4-FFF2-40B4-BE49-F238E27FC236}">
                <a16:creationId xmlns:a16="http://schemas.microsoft.com/office/drawing/2014/main" id="{00000000-0008-0000-0400-00005B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05740"/>
              </p:ext>
            </p:extLst>
          </p:nvPr>
        </p:nvGraphicFramePr>
        <p:xfrm>
          <a:off x="580283" y="4346142"/>
          <a:ext cx="3857718" cy="2446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5" name="Chart 1">
            <a:extLst>
              <a:ext uri="{FF2B5EF4-FFF2-40B4-BE49-F238E27FC236}">
                <a16:creationId xmlns:a16="http://schemas.microsoft.com/office/drawing/2014/main" id="{00000000-0008-0000-0400-00005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859363"/>
              </p:ext>
            </p:extLst>
          </p:nvPr>
        </p:nvGraphicFramePr>
        <p:xfrm>
          <a:off x="4677912" y="1205269"/>
          <a:ext cx="3846274" cy="232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" name="Chart 1">
            <a:extLst>
              <a:ext uri="{FF2B5EF4-FFF2-40B4-BE49-F238E27FC236}">
                <a16:creationId xmlns:a16="http://schemas.microsoft.com/office/drawing/2014/main" id="{00000000-0008-0000-0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777235"/>
              </p:ext>
            </p:extLst>
          </p:nvPr>
        </p:nvGraphicFramePr>
        <p:xfrm>
          <a:off x="574654" y="1229296"/>
          <a:ext cx="3848919" cy="232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7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497" y="450766"/>
            <a:ext cx="756500" cy="660218"/>
          </a:xfrm>
          <a:prstGeom prst="rect">
            <a:avLst/>
          </a:prstGeom>
        </p:spPr>
      </p:pic>
      <p:pic>
        <p:nvPicPr>
          <p:cNvPr id="38" name="Picture 6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16" y="3708006"/>
            <a:ext cx="848476" cy="6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5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–Wheel Loader 2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3206" y="828290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18" name="Rectangle 22"/>
          <p:cNvSpPr/>
          <p:nvPr/>
        </p:nvSpPr>
        <p:spPr>
          <a:xfrm>
            <a:off x="5232975" y="402648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3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64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25" name="Picture 12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28" y="3836109"/>
            <a:ext cx="848476" cy="625044"/>
          </a:xfrm>
          <a:prstGeom prst="rect">
            <a:avLst/>
          </a:prstGeom>
        </p:spPr>
      </p:pic>
      <p:sp>
        <p:nvSpPr>
          <p:cNvPr id="26" name="Rectangle 18"/>
          <p:cNvSpPr/>
          <p:nvPr/>
        </p:nvSpPr>
        <p:spPr>
          <a:xfrm>
            <a:off x="633206" y="402648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8" name="Rectangle 18"/>
          <p:cNvSpPr/>
          <p:nvPr/>
        </p:nvSpPr>
        <p:spPr>
          <a:xfrm>
            <a:off x="5444692" y="79224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2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33" name="Picture 12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28" y="647882"/>
            <a:ext cx="848476" cy="625044"/>
          </a:xfrm>
          <a:prstGeom prst="rect">
            <a:avLst/>
          </a:prstGeom>
        </p:spPr>
      </p:pic>
      <p:pic>
        <p:nvPicPr>
          <p:cNvPr id="32" name="Picture 12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39" y="530964"/>
            <a:ext cx="848476" cy="625044"/>
          </a:xfrm>
          <a:prstGeom prst="rect">
            <a:avLst/>
          </a:prstGeom>
        </p:spPr>
      </p:pic>
      <p:graphicFrame>
        <p:nvGraphicFramePr>
          <p:cNvPr id="16" name="Chart 1">
            <a:extLst>
              <a:ext uri="{FF2B5EF4-FFF2-40B4-BE49-F238E27FC236}">
                <a16:creationId xmlns:a16="http://schemas.microsoft.com/office/drawing/2014/main" id="{00000000-0008-0000-0400-00005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631628"/>
              </p:ext>
            </p:extLst>
          </p:nvPr>
        </p:nvGraphicFramePr>
        <p:xfrm>
          <a:off x="4687189" y="4603172"/>
          <a:ext cx="3894763" cy="2156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1">
            <a:extLst>
              <a:ext uri="{FF2B5EF4-FFF2-40B4-BE49-F238E27FC236}">
                <a16:creationId xmlns:a16="http://schemas.microsoft.com/office/drawing/2014/main" id="{00000000-0008-0000-0400-00005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779584"/>
              </p:ext>
            </p:extLst>
          </p:nvPr>
        </p:nvGraphicFramePr>
        <p:xfrm>
          <a:off x="637767" y="4604887"/>
          <a:ext cx="3886676" cy="2156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1">
            <a:extLst>
              <a:ext uri="{FF2B5EF4-FFF2-40B4-BE49-F238E27FC236}">
                <a16:creationId xmlns:a16="http://schemas.microsoft.com/office/drawing/2014/main" id="{00000000-0008-0000-0400-00005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694129"/>
              </p:ext>
            </p:extLst>
          </p:nvPr>
        </p:nvGraphicFramePr>
        <p:xfrm>
          <a:off x="4692844" y="1349295"/>
          <a:ext cx="3839175" cy="2193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1">
            <a:extLst>
              <a:ext uri="{FF2B5EF4-FFF2-40B4-BE49-F238E27FC236}">
                <a16:creationId xmlns:a16="http://schemas.microsoft.com/office/drawing/2014/main" id="{00000000-0008-0000-0400-00005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900463"/>
              </p:ext>
            </p:extLst>
          </p:nvPr>
        </p:nvGraphicFramePr>
        <p:xfrm>
          <a:off x="633206" y="1350743"/>
          <a:ext cx="3886677" cy="2206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4" name="Picture 12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39" y="3882118"/>
            <a:ext cx="848476" cy="6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–Motor Grader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8520" y="1067989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1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10" name="Picture 12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40" y="999994"/>
            <a:ext cx="848476" cy="625044"/>
          </a:xfrm>
          <a:prstGeom prst="rect">
            <a:avLst/>
          </a:prstGeom>
        </p:spPr>
      </p:pic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00000000-0008-0000-0400-00005F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70413"/>
              </p:ext>
            </p:extLst>
          </p:nvPr>
        </p:nvGraphicFramePr>
        <p:xfrm>
          <a:off x="419152" y="1625038"/>
          <a:ext cx="3816641" cy="2612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20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>
          <a:xfrm>
            <a:off x="377149" y="0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Atlas/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Konecranes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/Carlson/Hamm/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Kleeman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-Utilization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881567" y="386861"/>
            <a:ext cx="75102" cy="527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1" y="450767"/>
            <a:ext cx="8991740" cy="62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>
          <a:xfrm>
            <a:off x="377149" y="0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Atlas/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Konecranes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/Carlson/Hamm/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Kleeman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– No. of units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881567" y="386861"/>
            <a:ext cx="75102" cy="527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5" y="386861"/>
            <a:ext cx="8687242" cy="64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/>
          <p:nvPr/>
        </p:nvSpPr>
        <p:spPr>
          <a:xfrm>
            <a:off x="118284" y="165797"/>
            <a:ext cx="9025716" cy="64811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Vogele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/Superior Broom/Wirtgen/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Cemen</a:t>
            </a:r>
            <a:r>
              <a:rPr lang="en-US" altLang="ja-JP" sz="2000" b="1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Tech/Kubota/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Terramac</a:t>
            </a:r>
            <a:endParaRPr lang="en-US" altLang="ja-JP" sz="2000" b="1" dirty="0" smtClean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-Utilization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9012052" y="864157"/>
            <a:ext cx="48833" cy="527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" y="813916"/>
            <a:ext cx="9103906" cy="418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/>
          <p:nvPr/>
        </p:nvSpPr>
        <p:spPr>
          <a:xfrm>
            <a:off x="118284" y="165797"/>
            <a:ext cx="9025716" cy="64811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Vogele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/Superior Broom/Wirtgen/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Cemen</a:t>
            </a:r>
            <a:r>
              <a:rPr lang="en-US" altLang="ja-JP" sz="2000" b="1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Tech/Kubota/</a:t>
            </a:r>
            <a:r>
              <a:rPr lang="en-US" altLang="ja-JP" sz="2000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Terramac</a:t>
            </a:r>
            <a:endParaRPr lang="en-US" altLang="ja-JP" sz="2000" b="1" dirty="0" smtClean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-No. of units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9012052" y="864157"/>
            <a:ext cx="48833" cy="527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157"/>
            <a:ext cx="9122584" cy="50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79021" y="950277"/>
            <a:ext cx="2307020" cy="34393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3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33%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07" y="3737510"/>
            <a:ext cx="756500" cy="6602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021" y="3976588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2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48" y="703484"/>
            <a:ext cx="756500" cy="6602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03262" y="942562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 4 units / </a:t>
            </a:r>
            <a:r>
              <a:rPr kumimoji="1" lang="en-US" altLang="ja-JP" b="1" dirty="0">
                <a:solidFill>
                  <a:srgbClr val="FF0000"/>
                </a:solidFill>
              </a:rPr>
              <a:t>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07" y="677229"/>
            <a:ext cx="756500" cy="66021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457187" y="148654"/>
            <a:ext cx="7470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Utilization-Atlas/</a:t>
            </a:r>
            <a:r>
              <a:rPr lang="en-US" altLang="ja-JP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Konecranes</a:t>
            </a:r>
            <a:r>
              <a:rPr lang="en-US" altLang="ja-JP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/Carlson/Hamm</a:t>
            </a:r>
            <a:endParaRPr lang="ja-JP" altLang="en-US" dirty="0"/>
          </a:p>
        </p:txBody>
      </p:sp>
      <p:sp>
        <p:nvSpPr>
          <p:cNvPr id="19" name="Rectangle 9"/>
          <p:cNvSpPr/>
          <p:nvPr/>
        </p:nvSpPr>
        <p:spPr>
          <a:xfrm>
            <a:off x="4850176" y="3752569"/>
            <a:ext cx="2307020" cy="590447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After disposal:</a:t>
            </a:r>
          </a:p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63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82%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pic>
        <p:nvPicPr>
          <p:cNvPr id="24" name="Picture 10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58" y="3776738"/>
            <a:ext cx="848476" cy="6250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graphicFrame>
        <p:nvGraphicFramePr>
          <p:cNvPr id="20" name="Chart 1">
            <a:extLst>
              <a:ext uri="{FF2B5EF4-FFF2-40B4-BE49-F238E27FC236}">
                <a16:creationId xmlns:a16="http://schemas.microsoft.com/office/drawing/2014/main" id="{00000000-0008-0000-0400-00001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3861539"/>
              </p:ext>
            </p:extLst>
          </p:nvPr>
        </p:nvGraphicFramePr>
        <p:xfrm>
          <a:off x="635691" y="1466349"/>
          <a:ext cx="3851080" cy="2271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Chart 1">
            <a:extLst>
              <a:ext uri="{FF2B5EF4-FFF2-40B4-BE49-F238E27FC236}">
                <a16:creationId xmlns:a16="http://schemas.microsoft.com/office/drawing/2014/main" id="{00000000-0008-0000-0400-00001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946878"/>
              </p:ext>
            </p:extLst>
          </p:nvPr>
        </p:nvGraphicFramePr>
        <p:xfrm>
          <a:off x="4627776" y="1464225"/>
          <a:ext cx="3853726" cy="2262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Chart 1">
            <a:extLst>
              <a:ext uri="{FF2B5EF4-FFF2-40B4-BE49-F238E27FC236}">
                <a16:creationId xmlns:a16="http://schemas.microsoft.com/office/drawing/2014/main" id="{00000000-0008-0000-0400-00001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943732"/>
              </p:ext>
            </p:extLst>
          </p:nvPr>
        </p:nvGraphicFramePr>
        <p:xfrm>
          <a:off x="621006" y="4430168"/>
          <a:ext cx="3852355" cy="232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7" name="Chart 1">
            <a:extLst>
              <a:ext uri="{FF2B5EF4-FFF2-40B4-BE49-F238E27FC236}">
                <a16:creationId xmlns:a16="http://schemas.microsoft.com/office/drawing/2014/main" id="{00000000-0008-0000-0400-00001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340126"/>
              </p:ext>
            </p:extLst>
          </p:nvPr>
        </p:nvGraphicFramePr>
        <p:xfrm>
          <a:off x="4718597" y="4413006"/>
          <a:ext cx="3850237" cy="232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56750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73625" y="892008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After disposal:</a:t>
            </a:r>
          </a:p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10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70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9021" y="4146155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25 units / 60%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30152" y="1131086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4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25%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48" y="858038"/>
            <a:ext cx="756500" cy="66021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457187" y="148654"/>
            <a:ext cx="7470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Utilization-</a:t>
            </a:r>
            <a:r>
              <a:rPr lang="en-US" altLang="ja-JP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Kleeman</a:t>
            </a:r>
            <a:r>
              <a:rPr lang="en-US" altLang="ja-JP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/</a:t>
            </a:r>
            <a:r>
              <a:rPr lang="en-US" altLang="ja-JP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Vogele</a:t>
            </a:r>
            <a:r>
              <a:rPr lang="en-US" altLang="ja-JP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/Superior Broom/Wirtgen</a:t>
            </a:r>
            <a:endParaRPr lang="ja-JP" altLang="en-US" dirty="0"/>
          </a:p>
        </p:txBody>
      </p:sp>
      <p:sp>
        <p:nvSpPr>
          <p:cNvPr id="23" name="Rectangle 9"/>
          <p:cNvSpPr/>
          <p:nvPr/>
        </p:nvSpPr>
        <p:spPr>
          <a:xfrm>
            <a:off x="5154201" y="3961551"/>
            <a:ext cx="2307020" cy="614021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12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33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5" name="Picture 10" descr="La ACTITUD en la Entrevista de Trabajo - Sandra Villapalo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72" y="3961551"/>
            <a:ext cx="848476" cy="6250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30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501" y="858038"/>
            <a:ext cx="756500" cy="660218"/>
          </a:xfrm>
          <a:prstGeom prst="rect">
            <a:avLst/>
          </a:prstGeom>
        </p:spPr>
      </p:pic>
      <p:pic>
        <p:nvPicPr>
          <p:cNvPr id="31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35" y="3918959"/>
            <a:ext cx="756500" cy="660218"/>
          </a:xfrm>
          <a:prstGeom prst="rect">
            <a:avLst/>
          </a:prstGeom>
        </p:spPr>
      </p:pic>
      <p:graphicFrame>
        <p:nvGraphicFramePr>
          <p:cNvPr id="24" name="Chart 1">
            <a:extLst>
              <a:ext uri="{FF2B5EF4-FFF2-40B4-BE49-F238E27FC236}">
                <a16:creationId xmlns:a16="http://schemas.microsoft.com/office/drawing/2014/main" id="{00000000-0008-0000-0400-00000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606050"/>
              </p:ext>
            </p:extLst>
          </p:nvPr>
        </p:nvGraphicFramePr>
        <p:xfrm>
          <a:off x="412412" y="4632016"/>
          <a:ext cx="3856372" cy="2166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Chart 1">
            <a:extLst>
              <a:ext uri="{FF2B5EF4-FFF2-40B4-BE49-F238E27FC236}">
                <a16:creationId xmlns:a16="http://schemas.microsoft.com/office/drawing/2014/main" id="{00000000-0008-0000-0400-000011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820843"/>
              </p:ext>
            </p:extLst>
          </p:nvPr>
        </p:nvGraphicFramePr>
        <p:xfrm>
          <a:off x="4674344" y="4613096"/>
          <a:ext cx="3854999" cy="2142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Chart 1">
            <a:extLst>
              <a:ext uri="{FF2B5EF4-FFF2-40B4-BE49-F238E27FC236}">
                <a16:creationId xmlns:a16="http://schemas.microsoft.com/office/drawing/2014/main" id="{00000000-0008-0000-0400-00000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458668"/>
              </p:ext>
            </p:extLst>
          </p:nvPr>
        </p:nvGraphicFramePr>
        <p:xfrm>
          <a:off x="4841819" y="1518256"/>
          <a:ext cx="3859834" cy="228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Chart 1">
            <a:extLst>
              <a:ext uri="{FF2B5EF4-FFF2-40B4-BE49-F238E27FC236}">
                <a16:creationId xmlns:a16="http://schemas.microsoft.com/office/drawing/2014/main" id="{00000000-0008-0000-0400-00000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494359"/>
              </p:ext>
            </p:extLst>
          </p:nvPr>
        </p:nvGraphicFramePr>
        <p:xfrm>
          <a:off x="412412" y="1547072"/>
          <a:ext cx="3862969" cy="228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3104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07" y="3826394"/>
            <a:ext cx="756500" cy="6602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021" y="4065472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14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40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30152" y="1131086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12 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25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457187" y="148654"/>
            <a:ext cx="7470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Utilization-</a:t>
            </a:r>
            <a:r>
              <a:rPr lang="en-US" altLang="ja-JP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Cemen</a:t>
            </a:r>
            <a:r>
              <a:rPr lang="en-US" altLang="ja-JP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Tech/Kubota/</a:t>
            </a:r>
            <a:r>
              <a:rPr lang="en-US" altLang="ja-JP" b="1" dirty="0" err="1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Terramac</a:t>
            </a:r>
            <a:r>
              <a:rPr lang="en-US" altLang="ja-JP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/Total</a:t>
            </a:r>
            <a:endParaRPr lang="ja-JP" altLang="en-US" dirty="0"/>
          </a:p>
        </p:txBody>
      </p:sp>
      <p:sp>
        <p:nvSpPr>
          <p:cNvPr id="21" name="Rectangle 9"/>
          <p:cNvSpPr/>
          <p:nvPr/>
        </p:nvSpPr>
        <p:spPr>
          <a:xfrm>
            <a:off x="4833643" y="3885892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After disposal:</a:t>
            </a:r>
          </a:p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278 units /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64%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23" name="Rectangle 11"/>
          <p:cNvSpPr/>
          <p:nvPr/>
        </p:nvSpPr>
        <p:spPr>
          <a:xfrm>
            <a:off x="664062" y="1148313"/>
            <a:ext cx="2307020" cy="336310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3399FF"/>
                </a:solidFill>
              </a:rPr>
              <a:t>0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unit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" y="40946"/>
            <a:ext cx="1458686" cy="679316"/>
          </a:xfrm>
          <a:prstGeom prst="rect">
            <a:avLst/>
          </a:prstGeom>
        </p:spPr>
      </p:pic>
      <p:pic>
        <p:nvPicPr>
          <p:cNvPr id="28" name="Picture 10" descr="La ACTITUD en la Entrevista de Trabajo - Sandra Villapalos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911800"/>
            <a:ext cx="848476" cy="625044"/>
          </a:xfrm>
          <a:prstGeom prst="rect">
            <a:avLst/>
          </a:prstGeom>
        </p:spPr>
      </p:pic>
      <p:pic>
        <p:nvPicPr>
          <p:cNvPr id="29" name="Picture 10" descr="La ACTITUD en la Entrevista de Trabajo - Sandra Villapalos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03" y="3887499"/>
            <a:ext cx="848476" cy="625044"/>
          </a:xfrm>
          <a:prstGeom prst="rect">
            <a:avLst/>
          </a:prstGeom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57" y="766254"/>
            <a:ext cx="756500" cy="660218"/>
          </a:xfrm>
          <a:prstGeom prst="rect">
            <a:avLst/>
          </a:prstGeom>
        </p:spPr>
      </p:pic>
      <p:graphicFrame>
        <p:nvGraphicFramePr>
          <p:cNvPr id="16" name="Chart 1">
            <a:extLst>
              <a:ext uri="{FF2B5EF4-FFF2-40B4-BE49-F238E27FC236}">
                <a16:creationId xmlns:a16="http://schemas.microsoft.com/office/drawing/2014/main" id="{00000000-0008-0000-0400-00001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637954"/>
              </p:ext>
            </p:extLst>
          </p:nvPr>
        </p:nvGraphicFramePr>
        <p:xfrm>
          <a:off x="490414" y="1568494"/>
          <a:ext cx="3851080" cy="2271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1">
            <a:extLst>
              <a:ext uri="{FF2B5EF4-FFF2-40B4-BE49-F238E27FC236}">
                <a16:creationId xmlns:a16="http://schemas.microsoft.com/office/drawing/2014/main" id="{00000000-0008-0000-0400-00001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8307629"/>
              </p:ext>
            </p:extLst>
          </p:nvPr>
        </p:nvGraphicFramePr>
        <p:xfrm>
          <a:off x="4482499" y="1566370"/>
          <a:ext cx="3853726" cy="2262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4" name="Chart 1">
            <a:extLst>
              <a:ext uri="{FF2B5EF4-FFF2-40B4-BE49-F238E27FC236}">
                <a16:creationId xmlns:a16="http://schemas.microsoft.com/office/drawing/2014/main" id="{00000000-0008-0000-0400-00001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51295"/>
              </p:ext>
            </p:extLst>
          </p:nvPr>
        </p:nvGraphicFramePr>
        <p:xfrm>
          <a:off x="475729" y="4532313"/>
          <a:ext cx="3852355" cy="232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5" name="Chart 1">
            <a:extLst>
              <a:ext uri="{FF2B5EF4-FFF2-40B4-BE49-F238E27FC236}">
                <a16:creationId xmlns:a16="http://schemas.microsoft.com/office/drawing/2014/main" id="{00000000-0008-0000-0400-00001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137486"/>
              </p:ext>
            </p:extLst>
          </p:nvPr>
        </p:nvGraphicFramePr>
        <p:xfrm>
          <a:off x="4573320" y="4515151"/>
          <a:ext cx="3850237" cy="232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66508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K-Rents/RTS fleet optimization</a:t>
            </a:r>
            <a:endParaRPr lang="ja-JP" altLang="en-US" sz="16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9" y="4153440"/>
            <a:ext cx="5846495" cy="204900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15"/>
            <a:ext cx="9190913" cy="30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9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5" y="2434884"/>
            <a:ext cx="4108450" cy="161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70" y="931100"/>
            <a:ext cx="3535325" cy="2991429"/>
          </a:xfrm>
          <a:prstGeom prst="rect">
            <a:avLst/>
          </a:prstGeom>
        </p:spPr>
      </p:pic>
      <p:sp>
        <p:nvSpPr>
          <p:cNvPr id="7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Recast</a:t>
            </a:r>
            <a:r>
              <a:rPr lang="ja-JP" altLang="en-US" sz="2000" b="1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Plan</a:t>
            </a:r>
            <a:r>
              <a:rPr lang="ja-JP" altLang="en-US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VS.</a:t>
            </a:r>
            <a:r>
              <a:rPr lang="ja-JP" altLang="en-US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Actual </a:t>
            </a:r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Result(202011)</a:t>
            </a:r>
            <a:endParaRPr lang="ja-JP" altLang="en-US" sz="16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6993" y="555208"/>
            <a:ext cx="504812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500" b="1" dirty="0" smtClean="0"/>
              <a:t>Summary:</a:t>
            </a:r>
          </a:p>
          <a:p>
            <a:endParaRPr kumimoji="1" lang="en-US" altLang="ja-JP" sz="15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sz="1500" dirty="0" smtClean="0"/>
              <a:t>Utilization: Both K-Rents and RTS’s are </a:t>
            </a:r>
            <a:r>
              <a:rPr kumimoji="1" lang="en-US" altLang="ja-JP" sz="1500" dirty="0" smtClean="0"/>
              <a:t>above</a:t>
            </a:r>
            <a:r>
              <a:rPr kumimoji="1" lang="en-US" altLang="ja-JP" sz="1500" dirty="0" smtClean="0"/>
              <a:t> plan</a:t>
            </a:r>
            <a:r>
              <a:rPr kumimoji="1" lang="en-US" altLang="ja-JP" sz="1500" dirty="0" smtClean="0"/>
              <a:t>.</a:t>
            </a:r>
          </a:p>
          <a:p>
            <a:r>
              <a:rPr kumimoji="1" lang="en-US" altLang="ja-JP" sz="1500" dirty="0"/>
              <a:t> </a:t>
            </a:r>
            <a:r>
              <a:rPr kumimoji="1" lang="en-US" altLang="ja-JP" sz="1500" dirty="0" smtClean="0"/>
              <a:t>   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sz="1500" dirty="0" smtClean="0"/>
              <a:t>GP: K-Rents turn to break-even this month.</a:t>
            </a:r>
          </a:p>
          <a:p>
            <a:r>
              <a:rPr kumimoji="1" lang="en-US" altLang="ja-JP" sz="1500" dirty="0"/>
              <a:t> </a:t>
            </a:r>
            <a:r>
              <a:rPr kumimoji="1" lang="en-US" altLang="ja-JP" sz="1500" dirty="0" smtClean="0"/>
              <a:t>         </a:t>
            </a:r>
            <a:r>
              <a:rPr kumimoji="1" lang="ja-JP" altLang="en-US" sz="1500" dirty="0" smtClean="0"/>
              <a:t>    </a:t>
            </a:r>
            <a:r>
              <a:rPr kumimoji="1" lang="en-US" altLang="ja-JP" sz="1500" dirty="0" smtClean="0"/>
              <a:t>GP</a:t>
            </a:r>
            <a:r>
              <a:rPr kumimoji="1" lang="ja-JP" altLang="en-US" sz="1500" dirty="0" smtClean="0"/>
              <a:t> </a:t>
            </a:r>
            <a:r>
              <a:rPr kumimoji="1" lang="en-US" altLang="ja-JP" sz="1500" dirty="0" smtClean="0"/>
              <a:t>of </a:t>
            </a:r>
            <a:r>
              <a:rPr kumimoji="1" lang="en-US" altLang="ja-JP" sz="1500" dirty="0" smtClean="0"/>
              <a:t>K-Rents and </a:t>
            </a:r>
            <a:r>
              <a:rPr kumimoji="1" lang="en-US" altLang="ja-JP" sz="1500" dirty="0" smtClean="0"/>
              <a:t>RTS Rental Revenue </a:t>
            </a:r>
            <a:r>
              <a:rPr kumimoji="1" lang="en-US" altLang="ja-JP" sz="1500" dirty="0" smtClean="0"/>
              <a:t>are</a:t>
            </a:r>
            <a:r>
              <a:rPr kumimoji="1" lang="en-US" altLang="ja-JP" sz="1500" dirty="0" smtClean="0"/>
              <a:t> </a:t>
            </a:r>
            <a:r>
              <a:rPr kumimoji="1" lang="en-US" altLang="ja-JP" sz="1500" dirty="0" smtClean="0"/>
              <a:t>below plan</a:t>
            </a:r>
            <a:r>
              <a:rPr kumimoji="1" lang="en-US" altLang="ja-JP" sz="1500" b="1" dirty="0" smtClean="0"/>
              <a:t>.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19152" y="3978177"/>
            <a:ext cx="2707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Recast  Plan(Made in 202007)</a:t>
            </a:r>
            <a:endParaRPr kumimoji="1" lang="ja-JP" altLang="en-US" sz="1400" b="1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65114" y="619799"/>
            <a:ext cx="421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Actual</a:t>
            </a:r>
            <a:r>
              <a:rPr kumimoji="1" lang="ja-JP" altLang="en-US" sz="1400" b="1" dirty="0"/>
              <a:t> </a:t>
            </a:r>
            <a:r>
              <a:rPr kumimoji="1" lang="en-US" altLang="ja-JP" sz="1400" b="1" dirty="0" smtClean="0"/>
              <a:t>Rental Sales, GP VS.</a:t>
            </a:r>
            <a:r>
              <a:rPr kumimoji="1" lang="en-US" altLang="ja-JP" sz="1400" b="1" dirty="0"/>
              <a:t> </a:t>
            </a:r>
            <a:r>
              <a:rPr kumimoji="1" lang="en-US" altLang="ja-JP" sz="1400" b="1" dirty="0" smtClean="0"/>
              <a:t>Recast Plan</a:t>
            </a:r>
            <a:endParaRPr kumimoji="1" lang="ja-JP" altLang="en-US" sz="14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19152" y="2055260"/>
            <a:ext cx="421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Actual Utilization VS.</a:t>
            </a:r>
            <a:r>
              <a:rPr kumimoji="1" lang="en-US" altLang="ja-JP" sz="1400" b="1" dirty="0"/>
              <a:t> </a:t>
            </a:r>
            <a:r>
              <a:rPr kumimoji="1" lang="en-US" altLang="ja-JP" sz="1400" b="1" dirty="0" smtClean="0"/>
              <a:t>Recast Plan</a:t>
            </a:r>
            <a:endParaRPr kumimoji="1" lang="ja-JP" altLang="en-US" sz="1400" b="1" dirty="0"/>
          </a:p>
        </p:txBody>
      </p:sp>
      <p:sp>
        <p:nvSpPr>
          <p:cNvPr id="23" name="正方形/長方形 22"/>
          <p:cNvSpPr/>
          <p:nvPr/>
        </p:nvSpPr>
        <p:spPr>
          <a:xfrm>
            <a:off x="8817293" y="1705678"/>
            <a:ext cx="271743" cy="349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828077" y="3562709"/>
            <a:ext cx="263119" cy="359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Picture 7" descr="La ACTITUD en la Entrevista de Trabajo - Sandra Villapalos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21" y="3847154"/>
            <a:ext cx="286428" cy="1507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10" y="4285953"/>
            <a:ext cx="8195918" cy="2477155"/>
          </a:xfrm>
          <a:prstGeom prst="rect">
            <a:avLst/>
          </a:prstGeom>
        </p:spPr>
      </p:pic>
      <p:pic>
        <p:nvPicPr>
          <p:cNvPr id="17" name="Picture 7" descr="La ACTITUD en la Entrevista de Trabajo - Sandra Villapalos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21" y="2946303"/>
            <a:ext cx="286428" cy="1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9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0565" y="3553124"/>
            <a:ext cx="6951981" cy="577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8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K-Rents Analysis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Komatsu -Utilization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002"/>
            <a:ext cx="9126261" cy="42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Komatsu -No. of units-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15"/>
            <a:ext cx="9140449" cy="53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9152" y="174048"/>
            <a:ext cx="8408925" cy="4507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rPr>
              <a:t>Utilization -Bulldozer 1</a:t>
            </a:r>
            <a:endParaRPr lang="ja-JP" altLang="en-US" sz="20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7" name="Picture 6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08" y="877613"/>
            <a:ext cx="848476" cy="625044"/>
          </a:xfrm>
          <a:prstGeom prst="rect">
            <a:avLst/>
          </a:prstGeom>
        </p:spPr>
      </p:pic>
      <p:pic>
        <p:nvPicPr>
          <p:cNvPr id="8" name="Picture 7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6" y="877613"/>
            <a:ext cx="848476" cy="62504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79326" y="3643012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After disposal:</a:t>
            </a:r>
          </a:p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8 units / 100%</a:t>
            </a:r>
            <a:endParaRPr kumimoji="1" lang="ja-JP" altLang="en-US" b="1" dirty="0">
              <a:solidFill>
                <a:srgbClr val="3399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8519" y="722435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0 unit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79326" y="722435"/>
            <a:ext cx="2307020" cy="59227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After disposal:</a:t>
            </a:r>
          </a:p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12 units / 100%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8519" y="3777076"/>
            <a:ext cx="2307020" cy="535758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3399FF"/>
                </a:solidFill>
              </a:rPr>
              <a:t>5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3399FF"/>
                </a:solidFill>
              </a:rPr>
              <a:t>units /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40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%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32" name="Picture 7" descr="La ACTITUD en la Entrevista de Trabajo - Sandra Villapalo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522" y="3786324"/>
            <a:ext cx="848476" cy="625044"/>
          </a:xfrm>
          <a:prstGeom prst="rect">
            <a:avLst/>
          </a:prstGeom>
        </p:spPr>
      </p:pic>
      <p:pic>
        <p:nvPicPr>
          <p:cNvPr id="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7" y="3707873"/>
            <a:ext cx="756500" cy="660218"/>
          </a:xfrm>
          <a:prstGeom prst="rect">
            <a:avLst/>
          </a:prstGeom>
        </p:spPr>
      </p:pic>
      <p:graphicFrame>
        <p:nvGraphicFramePr>
          <p:cNvPr id="24" name="Chart 2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719154"/>
              </p:ext>
            </p:extLst>
          </p:nvPr>
        </p:nvGraphicFramePr>
        <p:xfrm>
          <a:off x="4610572" y="1437439"/>
          <a:ext cx="3796823" cy="219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4">
            <a:extLst>
              <a:ext uri="{FF2B5EF4-FFF2-40B4-BE49-F238E27FC236}">
                <a16:creationId xmlns:a16="http://schemas.microsoft.com/office/drawing/2014/main" id="{00000000-0008-0000-02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1806164"/>
              </p:ext>
            </p:extLst>
          </p:nvPr>
        </p:nvGraphicFramePr>
        <p:xfrm>
          <a:off x="698519" y="4218028"/>
          <a:ext cx="3809999" cy="2192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Chart 5">
            <a:extLst>
              <a:ext uri="{FF2B5EF4-FFF2-40B4-BE49-F238E27FC236}">
                <a16:creationId xmlns:a16="http://schemas.microsoft.com/office/drawing/2014/main" id="{00000000-0008-0000-02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523957"/>
              </p:ext>
            </p:extLst>
          </p:nvPr>
        </p:nvGraphicFramePr>
        <p:xfrm>
          <a:off x="4621910" y="4224465"/>
          <a:ext cx="3810001" cy="2185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Chart 1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801715"/>
              </p:ext>
            </p:extLst>
          </p:nvPr>
        </p:nvGraphicFramePr>
        <p:xfrm>
          <a:off x="530752" y="1437439"/>
          <a:ext cx="3801112" cy="2216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2933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5156</TotalTime>
  <Words>870</Words>
  <Application>Microsoft Office PowerPoint</Application>
  <PresentationFormat>画面に合わせる (4:3)</PresentationFormat>
  <Paragraphs>218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7" baseType="lpstr">
      <vt:lpstr>Meiryo UI</vt:lpstr>
      <vt:lpstr>游ゴシック</vt:lpstr>
      <vt:lpstr>游ゴシック Light</vt:lpstr>
      <vt:lpstr>Arial</vt:lpstr>
      <vt:lpstr>Calibri</vt:lpstr>
      <vt:lpstr>Calibri Light</vt:lpstr>
      <vt:lpstr>Wingdings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SCOA IT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SHIGEMURA YASUAKI &lt;213927&gt;</dc:creator>
  <cp:lastModifiedBy>SI LU &lt;646915&gt;</cp:lastModifiedBy>
  <cp:revision>373</cp:revision>
  <cp:lastPrinted>2019-11-25T14:25:12Z</cp:lastPrinted>
  <dcterms:created xsi:type="dcterms:W3CDTF">2019-11-05T16:24:32Z</dcterms:created>
  <dcterms:modified xsi:type="dcterms:W3CDTF">2020-12-09T12:05:18Z</dcterms:modified>
</cp:coreProperties>
</file>